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6" r:id="rId2"/>
    <p:sldMasterId id="2147483660" r:id="rId3"/>
  </p:sldMasterIdLst>
  <p:notesMasterIdLst>
    <p:notesMasterId r:id="rId19"/>
  </p:notesMasterIdLst>
  <p:sldIdLst>
    <p:sldId id="256" r:id="rId4"/>
    <p:sldId id="257" r:id="rId5"/>
    <p:sldId id="258" r:id="rId6"/>
    <p:sldId id="259" r:id="rId7"/>
    <p:sldId id="262" r:id="rId8"/>
    <p:sldId id="261" r:id="rId9"/>
    <p:sldId id="260" r:id="rId10"/>
    <p:sldId id="263" r:id="rId11"/>
    <p:sldId id="264" r:id="rId12"/>
    <p:sldId id="265" r:id="rId13"/>
    <p:sldId id="266" r:id="rId14"/>
    <p:sldId id="267" r:id="rId15"/>
    <p:sldId id="268" r:id="rId16"/>
    <p:sldId id="269" r:id="rId17"/>
    <p:sldId id="270" r:id="rId1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1" roundtripDataSignature="AMtx7mj8Hn3pnwkATusfvGAcVnj4onoT1A=="/>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C18C695-7427-88C3-0B21-CA767ACF52F3}" name="AMULYA P" initials="AP" userId="7e897bb600cdf072"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96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C8ACCDF-2697-4A37-8143-8F848C551779}">
  <a:tblStyle styleId="{CC8ACCDF-2697-4A37-8143-8F848C551779}"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706" autoAdjust="0"/>
  </p:normalViewPr>
  <p:slideViewPr>
    <p:cSldViewPr snapToGrid="0">
      <p:cViewPr varScale="1">
        <p:scale>
          <a:sx n="82" d="100"/>
          <a:sy n="82" d="100"/>
        </p:scale>
        <p:origin x="691" y="31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34"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32"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36" Type="http://schemas.microsoft.com/office/2018/10/relationships/authors" Target="authors.xml"/><Relationship Id="rId10" Type="http://schemas.openxmlformats.org/officeDocument/2006/relationships/slide" Target="slides/slide7.xml"/><Relationship Id="rId19" Type="http://schemas.openxmlformats.org/officeDocument/2006/relationships/notesMaster" Target="notesMasters/notesMaster1.xml"/><Relationship Id="rId31" Type="http://customschemas.google.com/relationships/presentationmetadata" Target="meta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4603495744203879E-3"/>
          <c:y val="6.3117407827583447E-2"/>
          <c:w val="0.99437804559682919"/>
          <c:h val="0.92299783567200611"/>
        </c:manualLayout>
      </c:layout>
      <c:doughnutChart>
        <c:varyColors val="1"/>
        <c:dLbls>
          <c:showLegendKey val="0"/>
          <c:showVal val="0"/>
          <c:showCatName val="0"/>
          <c:showSerName val="0"/>
          <c:showPercent val="0"/>
          <c:showBubbleSize val="0"/>
          <c:showLeaderLines val="0"/>
        </c:dLbls>
        <c:firstSliceAng val="0"/>
        <c:holeSize val="80"/>
      </c:doughnutChart>
    </c:plotArea>
    <c:plotVisOnly val="1"/>
    <c:dispBlanksAs val="gap"/>
    <c:showDLblsOverMax val="0"/>
  </c:chart>
  <c:txPr>
    <a:bodyPr/>
    <a:lstStyle/>
    <a:p>
      <a:pPr>
        <a:defRPr sz="1800"/>
      </a:pPr>
      <a:endParaRPr lang="en-US"/>
    </a:p>
  </c:txPr>
  <c:externalData r:id="rId2">
    <c:autoUpdate val="0"/>
  </c:externalData>
</c:chartSpace>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2" name="Google Shape;60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0" name="Google Shape;750;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51" name="Google Shape;751;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67" name="Google Shape;76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6" name="Google Shape;77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9" name="Google Shape;78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2" name="Google Shape;802;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9" name="Google Shape;809;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7" name="Google Shape;61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6" name="Google Shape;62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7" name="Google Shape;65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5" name="Google Shape;70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6" name="Google Shape;706;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6" name="Google Shape;68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7" name="Google Shape;68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9" name="Google Shape;669;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70" name="Google Shape;670;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2" name="Google Shape;72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1" name="Google Shape;731;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2" name="Google Shape;732;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Image slide layout">
  <p:cSld name="1_Image slide layout">
    <p:spTree>
      <p:nvGrpSpPr>
        <p:cNvPr id="1" name="Shape 10"/>
        <p:cNvGrpSpPr/>
        <p:nvPr/>
      </p:nvGrpSpPr>
      <p:grpSpPr>
        <a:xfrm>
          <a:off x="0" y="0"/>
          <a:ext cx="0" cy="0"/>
          <a:chOff x="0" y="0"/>
          <a:chExt cx="0" cy="0"/>
        </a:xfrm>
      </p:grpSpPr>
      <p:sp>
        <p:nvSpPr>
          <p:cNvPr id="11" name="Google Shape;11;p24"/>
          <p:cNvSpPr>
            <a:spLocks noGrp="1"/>
          </p:cNvSpPr>
          <p:nvPr>
            <p:ph type="pic" idx="2"/>
          </p:nvPr>
        </p:nvSpPr>
        <p:spPr>
          <a:xfrm>
            <a:off x="503163" y="228448"/>
            <a:ext cx="5405388" cy="6330394"/>
          </a:xfrm>
          <a:prstGeom prst="rect">
            <a:avLst/>
          </a:prstGeom>
          <a:solidFill>
            <a:srgbClr val="F2F2F2"/>
          </a:solid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_Contents slide layout">
  <p:cSld name="2_Contents slide layout">
    <p:spTree>
      <p:nvGrpSpPr>
        <p:cNvPr id="1" name="Shape 3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6_Contents slide layout">
  <p:cSld name="6_Contents slide layout">
    <p:spTree>
      <p:nvGrpSpPr>
        <p:cNvPr id="1" name="Shape 41"/>
        <p:cNvGrpSpPr/>
        <p:nvPr/>
      </p:nvGrpSpPr>
      <p:grpSpPr>
        <a:xfrm>
          <a:off x="0" y="0"/>
          <a:ext cx="0" cy="0"/>
          <a:chOff x="0" y="0"/>
          <a:chExt cx="0" cy="0"/>
        </a:xfrm>
      </p:grpSpPr>
      <p:sp>
        <p:nvSpPr>
          <p:cNvPr id="42" name="Google Shape;42;p34"/>
          <p:cNvSpPr>
            <a:spLocks noGrp="1"/>
          </p:cNvSpPr>
          <p:nvPr>
            <p:ph type="pic" idx="2"/>
          </p:nvPr>
        </p:nvSpPr>
        <p:spPr>
          <a:xfrm>
            <a:off x="4348632" y="1"/>
            <a:ext cx="5048829" cy="2524415"/>
          </a:xfrm>
          <a:prstGeom prst="rect">
            <a:avLst/>
          </a:prstGeom>
          <a:solidFill>
            <a:srgbClr val="F2F2F2"/>
          </a:solidFill>
          <a:ln>
            <a:noFill/>
          </a:ln>
        </p:spPr>
      </p:sp>
      <p:sp>
        <p:nvSpPr>
          <p:cNvPr id="43" name="Google Shape;43;p34"/>
          <p:cNvSpPr>
            <a:spLocks noGrp="1"/>
          </p:cNvSpPr>
          <p:nvPr>
            <p:ph type="pic" idx="3"/>
          </p:nvPr>
        </p:nvSpPr>
        <p:spPr>
          <a:xfrm>
            <a:off x="6977011" y="76505"/>
            <a:ext cx="5103752" cy="5103752"/>
          </a:xfrm>
          <a:prstGeom prst="rect">
            <a:avLst/>
          </a:prstGeom>
          <a:solidFill>
            <a:srgbClr val="F2F2F2"/>
          </a:solidFill>
          <a:ln>
            <a:noFill/>
          </a:ln>
        </p:spPr>
      </p:sp>
      <p:sp>
        <p:nvSpPr>
          <p:cNvPr id="44" name="Google Shape;44;p34"/>
          <p:cNvSpPr>
            <a:spLocks noGrp="1"/>
          </p:cNvSpPr>
          <p:nvPr>
            <p:ph type="pic" idx="4"/>
          </p:nvPr>
        </p:nvSpPr>
        <p:spPr>
          <a:xfrm>
            <a:off x="9669764" y="1"/>
            <a:ext cx="2522237" cy="2519691"/>
          </a:xfrm>
          <a:prstGeom prst="rect">
            <a:avLst/>
          </a:prstGeom>
          <a:solidFill>
            <a:srgbClr val="F2F2F2"/>
          </a:solidFill>
          <a:ln>
            <a:noFill/>
          </a:ln>
        </p:spPr>
      </p:sp>
      <p:sp>
        <p:nvSpPr>
          <p:cNvPr id="45" name="Google Shape;45;p34"/>
          <p:cNvSpPr>
            <a:spLocks noGrp="1"/>
          </p:cNvSpPr>
          <p:nvPr>
            <p:ph type="pic" idx="5"/>
          </p:nvPr>
        </p:nvSpPr>
        <p:spPr>
          <a:xfrm>
            <a:off x="9632854" y="2732348"/>
            <a:ext cx="2559146" cy="4125652"/>
          </a:xfrm>
          <a:prstGeom prst="rect">
            <a:avLst/>
          </a:prstGeom>
          <a:solidFill>
            <a:srgbClr val="F2F2F2"/>
          </a:solid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Contents slide layout">
  <p:cSld name="2_Contents slide layout">
    <p:spTree>
      <p:nvGrpSpPr>
        <p:cNvPr id="1" name="Shape 46"/>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solidFill>
          <a:schemeClr val="accent1"/>
        </a:solidFill>
        <a:effectLst/>
      </p:bgPr>
    </p:bg>
    <p:spTree>
      <p:nvGrpSpPr>
        <p:cNvPr id="1" name="Shape 47"/>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Contents slide layout">
  <p:cSld name="1_Contents slide layout">
    <p:spTree>
      <p:nvGrpSpPr>
        <p:cNvPr id="1" name="Shape 64"/>
        <p:cNvGrpSpPr/>
        <p:nvPr/>
      </p:nvGrpSpPr>
      <p:grpSpPr>
        <a:xfrm>
          <a:off x="0" y="0"/>
          <a:ext cx="0" cy="0"/>
          <a:chOff x="0" y="0"/>
          <a:chExt cx="0" cy="0"/>
        </a:xfrm>
      </p:grpSpPr>
      <p:sp>
        <p:nvSpPr>
          <p:cNvPr id="65" name="Google Shape;65;p42"/>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_Agenda slide layout">
  <p:cSld name="3_Agenda slide layout">
    <p:bg>
      <p:bgPr>
        <a:solidFill>
          <a:schemeClr val="accent1"/>
        </a:solid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Taam slide layout">
  <p:cSld name="4_Taam slide layout">
    <p:spTree>
      <p:nvGrpSpPr>
        <p:cNvPr id="1" name="Shape 67"/>
        <p:cNvGrpSpPr/>
        <p:nvPr/>
      </p:nvGrpSpPr>
      <p:grpSpPr>
        <a:xfrm>
          <a:off x="0" y="0"/>
          <a:ext cx="0" cy="0"/>
          <a:chOff x="0" y="0"/>
          <a:chExt cx="0" cy="0"/>
        </a:xfrm>
      </p:grpSpPr>
      <p:sp>
        <p:nvSpPr>
          <p:cNvPr id="68" name="Google Shape;68;p44"/>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grpSp>
        <p:nvGrpSpPr>
          <p:cNvPr id="69" name="Google Shape;69;p44"/>
          <p:cNvGrpSpPr/>
          <p:nvPr/>
        </p:nvGrpSpPr>
        <p:grpSpPr>
          <a:xfrm>
            <a:off x="687012" y="1501932"/>
            <a:ext cx="1841144" cy="2597566"/>
            <a:chOff x="1331239" y="1940012"/>
            <a:chExt cx="1683944" cy="2375784"/>
          </a:xfrm>
        </p:grpSpPr>
        <p:grpSp>
          <p:nvGrpSpPr>
            <p:cNvPr id="70" name="Google Shape;70;p44"/>
            <p:cNvGrpSpPr/>
            <p:nvPr/>
          </p:nvGrpSpPr>
          <p:grpSpPr>
            <a:xfrm>
              <a:off x="1801638" y="3508550"/>
              <a:ext cx="743146" cy="807246"/>
              <a:chOff x="1722095" y="3662459"/>
              <a:chExt cx="902235" cy="807246"/>
            </a:xfrm>
          </p:grpSpPr>
          <p:sp>
            <p:nvSpPr>
              <p:cNvPr id="71" name="Google Shape;71;p44"/>
              <p:cNvSpPr/>
              <p:nvPr/>
            </p:nvSpPr>
            <p:spPr>
              <a:xfrm flipH="1">
                <a:off x="1752167" y="3851350"/>
                <a:ext cx="842086" cy="150388"/>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2" name="Google Shape;72;p44"/>
              <p:cNvSpPr/>
              <p:nvPr/>
            </p:nvSpPr>
            <p:spPr>
              <a:xfrm flipH="1">
                <a:off x="1842392" y="4229111"/>
                <a:ext cx="661637" cy="240594"/>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3" name="Google Shape;73;p44"/>
              <p:cNvSpPr/>
              <p:nvPr/>
            </p:nvSpPr>
            <p:spPr>
              <a:xfrm flipH="1">
                <a:off x="1782244" y="4040224"/>
                <a:ext cx="781936" cy="150391"/>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4" name="Google Shape;74;p44"/>
              <p:cNvSpPr/>
              <p:nvPr/>
            </p:nvSpPr>
            <p:spPr>
              <a:xfrm flipH="1">
                <a:off x="1722095" y="3662459"/>
                <a:ext cx="902235" cy="150388"/>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sp>
          <p:nvSpPr>
            <p:cNvPr id="75" name="Google Shape;75;p44"/>
            <p:cNvSpPr/>
            <p:nvPr/>
          </p:nvSpPr>
          <p:spPr>
            <a:xfrm>
              <a:off x="1331239" y="1940012"/>
              <a:ext cx="1683944" cy="168394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76" name="Google Shape;76;p44"/>
          <p:cNvGrpSpPr/>
          <p:nvPr/>
        </p:nvGrpSpPr>
        <p:grpSpPr>
          <a:xfrm>
            <a:off x="4272131" y="3877575"/>
            <a:ext cx="1841144" cy="2597566"/>
            <a:chOff x="1331239" y="1940012"/>
            <a:chExt cx="1683944" cy="2375784"/>
          </a:xfrm>
        </p:grpSpPr>
        <p:grpSp>
          <p:nvGrpSpPr>
            <p:cNvPr id="77" name="Google Shape;77;p44"/>
            <p:cNvGrpSpPr/>
            <p:nvPr/>
          </p:nvGrpSpPr>
          <p:grpSpPr>
            <a:xfrm>
              <a:off x="1801638" y="3508550"/>
              <a:ext cx="743146" cy="807246"/>
              <a:chOff x="1722095" y="3662459"/>
              <a:chExt cx="902235" cy="807246"/>
            </a:xfrm>
          </p:grpSpPr>
          <p:sp>
            <p:nvSpPr>
              <p:cNvPr id="78" name="Google Shape;78;p44"/>
              <p:cNvSpPr/>
              <p:nvPr/>
            </p:nvSpPr>
            <p:spPr>
              <a:xfrm flipH="1">
                <a:off x="1752167" y="3851350"/>
                <a:ext cx="842086" cy="150388"/>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9" name="Google Shape;79;p44"/>
              <p:cNvSpPr/>
              <p:nvPr/>
            </p:nvSpPr>
            <p:spPr>
              <a:xfrm flipH="1">
                <a:off x="1842392" y="4229111"/>
                <a:ext cx="661637" cy="240594"/>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0" name="Google Shape;80;p44"/>
              <p:cNvSpPr/>
              <p:nvPr/>
            </p:nvSpPr>
            <p:spPr>
              <a:xfrm flipH="1">
                <a:off x="1782244" y="4040224"/>
                <a:ext cx="781936" cy="150391"/>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1" name="Google Shape;81;p44"/>
              <p:cNvSpPr/>
              <p:nvPr/>
            </p:nvSpPr>
            <p:spPr>
              <a:xfrm flipH="1">
                <a:off x="1722095" y="3662459"/>
                <a:ext cx="902235" cy="150388"/>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sp>
          <p:nvSpPr>
            <p:cNvPr id="82" name="Google Shape;82;p44"/>
            <p:cNvSpPr/>
            <p:nvPr/>
          </p:nvSpPr>
          <p:spPr>
            <a:xfrm>
              <a:off x="1331239" y="1940012"/>
              <a:ext cx="1683944" cy="1683944"/>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83" name="Google Shape;83;p44"/>
          <p:cNvGrpSpPr/>
          <p:nvPr/>
        </p:nvGrpSpPr>
        <p:grpSpPr>
          <a:xfrm>
            <a:off x="7857250" y="1639855"/>
            <a:ext cx="1841144" cy="2597566"/>
            <a:chOff x="1331239" y="1940012"/>
            <a:chExt cx="1683944" cy="2375784"/>
          </a:xfrm>
        </p:grpSpPr>
        <p:grpSp>
          <p:nvGrpSpPr>
            <p:cNvPr id="84" name="Google Shape;84;p44"/>
            <p:cNvGrpSpPr/>
            <p:nvPr/>
          </p:nvGrpSpPr>
          <p:grpSpPr>
            <a:xfrm>
              <a:off x="1801638" y="3508550"/>
              <a:ext cx="743146" cy="807246"/>
              <a:chOff x="1722095" y="3662459"/>
              <a:chExt cx="902235" cy="807246"/>
            </a:xfrm>
          </p:grpSpPr>
          <p:sp>
            <p:nvSpPr>
              <p:cNvPr id="85" name="Google Shape;85;p44"/>
              <p:cNvSpPr/>
              <p:nvPr/>
            </p:nvSpPr>
            <p:spPr>
              <a:xfrm flipH="1">
                <a:off x="1752167" y="3851350"/>
                <a:ext cx="842086" cy="150388"/>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6" name="Google Shape;86;p44"/>
              <p:cNvSpPr/>
              <p:nvPr/>
            </p:nvSpPr>
            <p:spPr>
              <a:xfrm flipH="1">
                <a:off x="1842392" y="4229111"/>
                <a:ext cx="661637" cy="240594"/>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7" name="Google Shape;87;p44"/>
              <p:cNvSpPr/>
              <p:nvPr/>
            </p:nvSpPr>
            <p:spPr>
              <a:xfrm flipH="1">
                <a:off x="1782244" y="4040224"/>
                <a:ext cx="781936" cy="150391"/>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8" name="Google Shape;88;p44"/>
              <p:cNvSpPr/>
              <p:nvPr/>
            </p:nvSpPr>
            <p:spPr>
              <a:xfrm flipH="1">
                <a:off x="1722095" y="3662459"/>
                <a:ext cx="902235" cy="150388"/>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sp>
          <p:nvSpPr>
            <p:cNvPr id="89" name="Google Shape;89;p44"/>
            <p:cNvSpPr/>
            <p:nvPr/>
          </p:nvSpPr>
          <p:spPr>
            <a:xfrm>
              <a:off x="1331239" y="1940012"/>
              <a:ext cx="1683944" cy="1683944"/>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90" name="Google Shape;90;p44"/>
          <p:cNvSpPr>
            <a:spLocks noGrp="1"/>
          </p:cNvSpPr>
          <p:nvPr>
            <p:ph type="pic" idx="2"/>
          </p:nvPr>
        </p:nvSpPr>
        <p:spPr>
          <a:xfrm>
            <a:off x="787449" y="1602788"/>
            <a:ext cx="1637965" cy="1638147"/>
          </a:xfrm>
          <a:prstGeom prst="ellipse">
            <a:avLst/>
          </a:prstGeom>
          <a:solidFill>
            <a:srgbClr val="F2F2F2"/>
          </a:solidFill>
          <a:ln>
            <a:noFill/>
          </a:ln>
        </p:spPr>
      </p:sp>
      <p:sp>
        <p:nvSpPr>
          <p:cNvPr id="91" name="Google Shape;91;p44"/>
          <p:cNvSpPr>
            <a:spLocks noGrp="1"/>
          </p:cNvSpPr>
          <p:nvPr>
            <p:ph type="pic" idx="3"/>
          </p:nvPr>
        </p:nvSpPr>
        <p:spPr>
          <a:xfrm>
            <a:off x="4373637" y="3967971"/>
            <a:ext cx="1637965" cy="1638147"/>
          </a:xfrm>
          <a:prstGeom prst="ellipse">
            <a:avLst/>
          </a:prstGeom>
          <a:solidFill>
            <a:srgbClr val="F2F2F2"/>
          </a:solidFill>
          <a:ln>
            <a:noFill/>
          </a:ln>
        </p:spPr>
      </p:sp>
      <p:sp>
        <p:nvSpPr>
          <p:cNvPr id="92" name="Google Shape;92;p44"/>
          <p:cNvSpPr>
            <a:spLocks noGrp="1"/>
          </p:cNvSpPr>
          <p:nvPr>
            <p:ph type="pic" idx="4"/>
          </p:nvPr>
        </p:nvSpPr>
        <p:spPr>
          <a:xfrm>
            <a:off x="7958837" y="1738526"/>
            <a:ext cx="1637965" cy="1638147"/>
          </a:xfrm>
          <a:prstGeom prst="ellipse">
            <a:avLst/>
          </a:prstGeom>
          <a:solidFill>
            <a:srgbClr val="F2F2F2"/>
          </a:solid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5_Contents slide layout">
  <p:cSld name="5_Contents slide layout">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7_Contents slide layout">
  <p:cSld name="7_Contents slide layout">
    <p:bg>
      <p:bgPr>
        <a:blipFill>
          <a:blip r:embed="rId2">
            <a:alphaModFix/>
          </a:blip>
          <a:stretch>
            <a:fillRect/>
          </a:stretch>
        </a:blip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9_Contents slide layout">
  <p:cSld name="9_Contents slide layout">
    <p:bg>
      <p:bgPr>
        <a:blipFill>
          <a:blip r:embed="rId2">
            <a:alphaModFix/>
          </a:blip>
          <a:stretch>
            <a:fillRect/>
          </a:stretch>
        </a:blip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4_Contents slide layout">
  <p:cSld name="14_Contents slide layout">
    <p:spTree>
      <p:nvGrpSpPr>
        <p:cNvPr id="1" name="Shape 12"/>
        <p:cNvGrpSpPr/>
        <p:nvPr/>
      </p:nvGrpSpPr>
      <p:grpSpPr>
        <a:xfrm>
          <a:off x="0" y="0"/>
          <a:ext cx="0" cy="0"/>
          <a:chOff x="0" y="0"/>
          <a:chExt cx="0" cy="0"/>
        </a:xfrm>
      </p:grpSpPr>
      <p:sp>
        <p:nvSpPr>
          <p:cNvPr id="13" name="Google Shape;13;p25"/>
          <p:cNvSpPr/>
          <p:nvPr/>
        </p:nvSpPr>
        <p:spPr>
          <a:xfrm>
            <a:off x="-155643" y="5822933"/>
            <a:ext cx="7228116" cy="53005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Calibri"/>
              <a:ea typeface="Calibri"/>
              <a:cs typeface="Calibri"/>
              <a:sym typeface="Calibri"/>
            </a:endParaRPr>
          </a:p>
        </p:txBody>
      </p:sp>
      <p:grpSp>
        <p:nvGrpSpPr>
          <p:cNvPr id="14" name="Google Shape;14;p25"/>
          <p:cNvGrpSpPr/>
          <p:nvPr/>
        </p:nvGrpSpPr>
        <p:grpSpPr>
          <a:xfrm>
            <a:off x="738218" y="2966940"/>
            <a:ext cx="5597327" cy="3075352"/>
            <a:chOff x="-548507" y="477868"/>
            <a:chExt cx="11570449" cy="6357177"/>
          </a:xfrm>
        </p:grpSpPr>
        <p:sp>
          <p:nvSpPr>
            <p:cNvPr id="15" name="Google Shape;15;p25"/>
            <p:cNvSpPr/>
            <p:nvPr/>
          </p:nvSpPr>
          <p:spPr>
            <a:xfrm>
              <a:off x="-482765" y="6440599"/>
              <a:ext cx="11438966" cy="394446"/>
            </a:xfrm>
            <a:custGeom>
              <a:avLst/>
              <a:gdLst/>
              <a:ahLst/>
              <a:cxnLst/>
              <a:rect l="l" t="t" r="r" b="b"/>
              <a:pathLst>
                <a:path w="1657350" h="57150" extrusionOk="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6;p25"/>
            <p:cNvSpPr/>
            <p:nvPr/>
          </p:nvSpPr>
          <p:spPr>
            <a:xfrm>
              <a:off x="700575" y="477868"/>
              <a:ext cx="9072285" cy="5916709"/>
            </a:xfrm>
            <a:custGeom>
              <a:avLst/>
              <a:gdLst/>
              <a:ahLst/>
              <a:cxnLst/>
              <a:rect l="l" t="t" r="r" b="b"/>
              <a:pathLst>
                <a:path w="1314450" h="857250" extrusionOk="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7;p25"/>
            <p:cNvSpPr/>
            <p:nvPr/>
          </p:nvSpPr>
          <p:spPr>
            <a:xfrm>
              <a:off x="1088451" y="839448"/>
              <a:ext cx="8283390" cy="5062073"/>
            </a:xfrm>
            <a:custGeom>
              <a:avLst/>
              <a:gdLst/>
              <a:ahLst/>
              <a:cxnLst/>
              <a:rect l="l" t="t" r="r" b="b"/>
              <a:pathLst>
                <a:path w="1200150" h="733425" extrusionOk="0">
                  <a:moveTo>
                    <a:pt x="7144" y="7144"/>
                  </a:moveTo>
                  <a:lnTo>
                    <a:pt x="1196816" y="7144"/>
                  </a:lnTo>
                  <a:lnTo>
                    <a:pt x="1196816" y="730091"/>
                  </a:lnTo>
                  <a:lnTo>
                    <a:pt x="7144" y="730091"/>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8;p25"/>
            <p:cNvSpPr/>
            <p:nvPr/>
          </p:nvSpPr>
          <p:spPr>
            <a:xfrm>
              <a:off x="-548507" y="6164484"/>
              <a:ext cx="11570449" cy="460187"/>
            </a:xfrm>
            <a:custGeom>
              <a:avLst/>
              <a:gdLst/>
              <a:ahLst/>
              <a:cxnLst/>
              <a:rect l="l" t="t" r="r" b="b"/>
              <a:pathLst>
                <a:path w="1676400" h="66675" extrusionOk="0">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9;p25"/>
            <p:cNvSpPr/>
            <p:nvPr/>
          </p:nvSpPr>
          <p:spPr>
            <a:xfrm>
              <a:off x="4438629" y="6215033"/>
              <a:ext cx="1618413" cy="184076"/>
            </a:xfrm>
            <a:custGeom>
              <a:avLst/>
              <a:gdLst/>
              <a:ahLst/>
              <a:cxnLst/>
              <a:rect l="l" t="t" r="r" b="b"/>
              <a:pathLst>
                <a:path w="1618413" h="184076" extrusionOk="0">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0" name="Google Shape;20;p25"/>
            <p:cNvGrpSpPr/>
            <p:nvPr/>
          </p:nvGrpSpPr>
          <p:grpSpPr>
            <a:xfrm>
              <a:off x="1606" y="6382978"/>
              <a:ext cx="413937" cy="115242"/>
              <a:chOff x="5955" y="6353672"/>
              <a:chExt cx="413937" cy="115242"/>
            </a:xfrm>
          </p:grpSpPr>
          <p:sp>
            <p:nvSpPr>
              <p:cNvPr id="21" name="Google Shape;21;p25"/>
              <p:cNvSpPr/>
              <p:nvPr/>
            </p:nvSpPr>
            <p:spPr>
              <a:xfrm>
                <a:off x="5955" y="6353672"/>
                <a:ext cx="413937" cy="115242"/>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 name="Google Shape;22;p25"/>
              <p:cNvSpPr/>
              <p:nvPr/>
            </p:nvSpPr>
            <p:spPr>
              <a:xfrm>
                <a:off x="99417" y="6382279"/>
                <a:ext cx="227012" cy="55272"/>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23" name="Google Shape;23;p25"/>
            <p:cNvGrpSpPr/>
            <p:nvPr/>
          </p:nvGrpSpPr>
          <p:grpSpPr>
            <a:xfrm>
              <a:off x="9855291" y="6381600"/>
              <a:ext cx="885989" cy="115242"/>
              <a:chOff x="5955" y="6353672"/>
              <a:chExt cx="413937" cy="115242"/>
            </a:xfrm>
          </p:grpSpPr>
          <p:sp>
            <p:nvSpPr>
              <p:cNvPr id="24" name="Google Shape;24;p25"/>
              <p:cNvSpPr/>
              <p:nvPr/>
            </p:nvSpPr>
            <p:spPr>
              <a:xfrm>
                <a:off x="5955" y="6353672"/>
                <a:ext cx="413937" cy="115242"/>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 name="Google Shape;25;p25"/>
              <p:cNvSpPr/>
              <p:nvPr/>
            </p:nvSpPr>
            <p:spPr>
              <a:xfrm>
                <a:off x="84761" y="6382279"/>
                <a:ext cx="256326" cy="55272"/>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6" name="Google Shape;26;p25"/>
            <p:cNvSpPr/>
            <p:nvPr/>
          </p:nvSpPr>
          <p:spPr>
            <a:xfrm>
              <a:off x="3892805" y="496953"/>
              <a:ext cx="5479036" cy="5431217"/>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999999">
                <a:alpha val="980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7" name="Google Shape;27;p25"/>
          <p:cNvSpPr>
            <a:spLocks noGrp="1"/>
          </p:cNvSpPr>
          <p:nvPr>
            <p:ph type="pic" idx="2"/>
          </p:nvPr>
        </p:nvSpPr>
        <p:spPr>
          <a:xfrm>
            <a:off x="1460973" y="3139665"/>
            <a:ext cx="4145457" cy="2489600"/>
          </a:xfrm>
          <a:prstGeom prst="rect">
            <a:avLst/>
          </a:prstGeom>
          <a:solidFill>
            <a:srgbClr val="F2F2F2"/>
          </a:solidFill>
          <a:ln>
            <a:noFill/>
          </a:ln>
        </p:spPr>
      </p:sp>
      <p:sp>
        <p:nvSpPr>
          <p:cNvPr id="28" name="Google Shape;28;p25"/>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1_Contents slide layout">
  <p:cSld name="11_Contents slide layout">
    <p:bg>
      <p:bgPr>
        <a:blipFill>
          <a:blip r:embed="rId2">
            <a:alphaModFix/>
          </a:blip>
          <a:stretch>
            <a:fillRect/>
          </a:stretch>
        </a:blip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3_Contents slide layout">
  <p:cSld name="13_Contents slide layout">
    <p:bg>
      <p:bgPr>
        <a:blipFill>
          <a:blip r:embed="rId2">
            <a:alphaModFix/>
          </a:blip>
          <a:stretch>
            <a:fillRect/>
          </a:stretch>
        </a:blip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4_Contents slide layout">
  <p:cSld name="14_Contents slide layout">
    <p:spTree>
      <p:nvGrpSpPr>
        <p:cNvPr id="1" name="Shape 98"/>
        <p:cNvGrpSpPr/>
        <p:nvPr/>
      </p:nvGrpSpPr>
      <p:grpSpPr>
        <a:xfrm>
          <a:off x="0" y="0"/>
          <a:ext cx="0" cy="0"/>
          <a:chOff x="0" y="0"/>
          <a:chExt cx="0" cy="0"/>
        </a:xfrm>
      </p:grpSpPr>
      <p:sp>
        <p:nvSpPr>
          <p:cNvPr id="99" name="Google Shape;99;p50"/>
          <p:cNvSpPr/>
          <p:nvPr/>
        </p:nvSpPr>
        <p:spPr>
          <a:xfrm>
            <a:off x="-155643" y="5822933"/>
            <a:ext cx="7228116" cy="53005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nvGrpSpPr>
          <p:cNvPr id="100" name="Google Shape;100;p50"/>
          <p:cNvGrpSpPr/>
          <p:nvPr/>
        </p:nvGrpSpPr>
        <p:grpSpPr>
          <a:xfrm>
            <a:off x="738218" y="2966940"/>
            <a:ext cx="5597327" cy="3075352"/>
            <a:chOff x="-548507" y="477868"/>
            <a:chExt cx="11570449" cy="6357177"/>
          </a:xfrm>
        </p:grpSpPr>
        <p:sp>
          <p:nvSpPr>
            <p:cNvPr id="101" name="Google Shape;101;p50"/>
            <p:cNvSpPr/>
            <p:nvPr/>
          </p:nvSpPr>
          <p:spPr>
            <a:xfrm>
              <a:off x="-482765" y="6440599"/>
              <a:ext cx="11438966" cy="394446"/>
            </a:xfrm>
            <a:custGeom>
              <a:avLst/>
              <a:gdLst/>
              <a:ahLst/>
              <a:cxnLst/>
              <a:rect l="l" t="t" r="r" b="b"/>
              <a:pathLst>
                <a:path w="1657350" h="57150" extrusionOk="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 name="Google Shape;102;p50"/>
            <p:cNvSpPr/>
            <p:nvPr/>
          </p:nvSpPr>
          <p:spPr>
            <a:xfrm>
              <a:off x="700575" y="477868"/>
              <a:ext cx="9072285" cy="5916709"/>
            </a:xfrm>
            <a:custGeom>
              <a:avLst/>
              <a:gdLst/>
              <a:ahLst/>
              <a:cxnLst/>
              <a:rect l="l" t="t" r="r" b="b"/>
              <a:pathLst>
                <a:path w="1314450" h="857250" extrusionOk="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 name="Google Shape;103;p50"/>
            <p:cNvSpPr/>
            <p:nvPr/>
          </p:nvSpPr>
          <p:spPr>
            <a:xfrm>
              <a:off x="1088451" y="839448"/>
              <a:ext cx="8283390" cy="5062073"/>
            </a:xfrm>
            <a:custGeom>
              <a:avLst/>
              <a:gdLst/>
              <a:ahLst/>
              <a:cxnLst/>
              <a:rect l="l" t="t" r="r" b="b"/>
              <a:pathLst>
                <a:path w="1200150" h="733425" extrusionOk="0">
                  <a:moveTo>
                    <a:pt x="7144" y="7144"/>
                  </a:moveTo>
                  <a:lnTo>
                    <a:pt x="1196816" y="7144"/>
                  </a:lnTo>
                  <a:lnTo>
                    <a:pt x="1196816" y="730091"/>
                  </a:lnTo>
                  <a:lnTo>
                    <a:pt x="7144" y="730091"/>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 name="Google Shape;104;p50"/>
            <p:cNvSpPr/>
            <p:nvPr/>
          </p:nvSpPr>
          <p:spPr>
            <a:xfrm>
              <a:off x="-548507" y="6164484"/>
              <a:ext cx="11570449" cy="460187"/>
            </a:xfrm>
            <a:custGeom>
              <a:avLst/>
              <a:gdLst/>
              <a:ahLst/>
              <a:cxnLst/>
              <a:rect l="l" t="t" r="r" b="b"/>
              <a:pathLst>
                <a:path w="1676400" h="66675" extrusionOk="0">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 name="Google Shape;105;p50"/>
            <p:cNvSpPr/>
            <p:nvPr/>
          </p:nvSpPr>
          <p:spPr>
            <a:xfrm>
              <a:off x="4438629" y="6215033"/>
              <a:ext cx="1618413" cy="184076"/>
            </a:xfrm>
            <a:custGeom>
              <a:avLst/>
              <a:gdLst/>
              <a:ahLst/>
              <a:cxnLst/>
              <a:rect l="l" t="t" r="r" b="b"/>
              <a:pathLst>
                <a:path w="1618413" h="184076" extrusionOk="0">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06" name="Google Shape;106;p50"/>
            <p:cNvGrpSpPr/>
            <p:nvPr/>
          </p:nvGrpSpPr>
          <p:grpSpPr>
            <a:xfrm>
              <a:off x="1606" y="6382978"/>
              <a:ext cx="413937" cy="115242"/>
              <a:chOff x="5955" y="6353672"/>
              <a:chExt cx="413937" cy="115242"/>
            </a:xfrm>
          </p:grpSpPr>
          <p:sp>
            <p:nvSpPr>
              <p:cNvPr id="107" name="Google Shape;107;p50"/>
              <p:cNvSpPr/>
              <p:nvPr/>
            </p:nvSpPr>
            <p:spPr>
              <a:xfrm>
                <a:off x="5955" y="6353672"/>
                <a:ext cx="413937" cy="115242"/>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8" name="Google Shape;108;p50"/>
              <p:cNvSpPr/>
              <p:nvPr/>
            </p:nvSpPr>
            <p:spPr>
              <a:xfrm>
                <a:off x="99417" y="6382279"/>
                <a:ext cx="227012" cy="55272"/>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109" name="Google Shape;109;p50"/>
            <p:cNvGrpSpPr/>
            <p:nvPr/>
          </p:nvGrpSpPr>
          <p:grpSpPr>
            <a:xfrm>
              <a:off x="9855291" y="6381600"/>
              <a:ext cx="885989" cy="115242"/>
              <a:chOff x="5955" y="6353672"/>
              <a:chExt cx="413937" cy="115242"/>
            </a:xfrm>
          </p:grpSpPr>
          <p:sp>
            <p:nvSpPr>
              <p:cNvPr id="110" name="Google Shape;110;p50"/>
              <p:cNvSpPr/>
              <p:nvPr/>
            </p:nvSpPr>
            <p:spPr>
              <a:xfrm>
                <a:off x="5955" y="6353672"/>
                <a:ext cx="413937" cy="115242"/>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1" name="Google Shape;111;p50"/>
              <p:cNvSpPr/>
              <p:nvPr/>
            </p:nvSpPr>
            <p:spPr>
              <a:xfrm>
                <a:off x="84761" y="6382279"/>
                <a:ext cx="256326" cy="55272"/>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12" name="Google Shape;112;p50"/>
            <p:cNvSpPr/>
            <p:nvPr/>
          </p:nvSpPr>
          <p:spPr>
            <a:xfrm>
              <a:off x="3892805" y="496953"/>
              <a:ext cx="5479036" cy="5431217"/>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999999">
                <a:alpha val="980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13" name="Google Shape;113;p50"/>
          <p:cNvSpPr>
            <a:spLocks noGrp="1"/>
          </p:cNvSpPr>
          <p:nvPr>
            <p:ph type="pic" idx="2"/>
          </p:nvPr>
        </p:nvSpPr>
        <p:spPr>
          <a:xfrm>
            <a:off x="1460973" y="3139665"/>
            <a:ext cx="4145457" cy="2489600"/>
          </a:xfrm>
          <a:prstGeom prst="rect">
            <a:avLst/>
          </a:prstGeom>
          <a:solidFill>
            <a:srgbClr val="F2F2F2"/>
          </a:solidFill>
          <a:ln>
            <a:noFill/>
          </a:ln>
        </p:spPr>
      </p:sp>
      <p:sp>
        <p:nvSpPr>
          <p:cNvPr id="114" name="Google Shape;114;p50"/>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5_Contents slide layout">
  <p:cSld name="15_Contents slide layout">
    <p:spTree>
      <p:nvGrpSpPr>
        <p:cNvPr id="1" name="Shape 115"/>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6_Contents slide layout">
  <p:cSld name="16_Contents slide layout">
    <p:bg>
      <p:bgPr>
        <a:solidFill>
          <a:schemeClr val="accent1"/>
        </a:solidFill>
        <a:effectLst/>
      </p:bgPr>
    </p:bg>
    <p:spTree>
      <p:nvGrpSpPr>
        <p:cNvPr id="1" name="Shape 116"/>
        <p:cNvGrpSpPr/>
        <p:nvPr/>
      </p:nvGrpSpPr>
      <p:grpSpPr>
        <a:xfrm>
          <a:off x="0" y="0"/>
          <a:ext cx="0" cy="0"/>
          <a:chOff x="0" y="0"/>
          <a:chExt cx="0" cy="0"/>
        </a:xfrm>
      </p:grpSpPr>
      <p:grpSp>
        <p:nvGrpSpPr>
          <p:cNvPr id="117" name="Google Shape;117;p52"/>
          <p:cNvGrpSpPr/>
          <p:nvPr/>
        </p:nvGrpSpPr>
        <p:grpSpPr>
          <a:xfrm>
            <a:off x="-266651" y="244950"/>
            <a:ext cx="12743631" cy="6344328"/>
            <a:chOff x="-266651" y="244950"/>
            <a:chExt cx="12743631" cy="6344328"/>
          </a:xfrm>
        </p:grpSpPr>
        <p:grpSp>
          <p:nvGrpSpPr>
            <p:cNvPr id="118" name="Google Shape;118;p52"/>
            <p:cNvGrpSpPr/>
            <p:nvPr/>
          </p:nvGrpSpPr>
          <p:grpSpPr>
            <a:xfrm>
              <a:off x="268040" y="244950"/>
              <a:ext cx="765126" cy="964518"/>
              <a:chOff x="6804248" y="2144238"/>
              <a:chExt cx="1305367" cy="1645545"/>
            </a:xfrm>
          </p:grpSpPr>
          <p:sp>
            <p:nvSpPr>
              <p:cNvPr id="119" name="Google Shape;11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0" name="Google Shape;12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1" name="Google Shape;12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2" name="Google Shape;12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3" name="Google Shape;12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4" name="Google Shape;12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5" name="Google Shape;12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26" name="Google Shape;126;p52"/>
            <p:cNvGrpSpPr/>
            <p:nvPr/>
          </p:nvGrpSpPr>
          <p:grpSpPr>
            <a:xfrm>
              <a:off x="1356995" y="244950"/>
              <a:ext cx="765126" cy="964518"/>
              <a:chOff x="6804248" y="2144238"/>
              <a:chExt cx="1305367" cy="1645545"/>
            </a:xfrm>
          </p:grpSpPr>
          <p:sp>
            <p:nvSpPr>
              <p:cNvPr id="127" name="Google Shape;12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8" name="Google Shape;12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9" name="Google Shape;12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0" name="Google Shape;13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1" name="Google Shape;13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2" name="Google Shape;13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3" name="Google Shape;13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34" name="Google Shape;134;p52"/>
            <p:cNvGrpSpPr/>
            <p:nvPr/>
          </p:nvGrpSpPr>
          <p:grpSpPr>
            <a:xfrm>
              <a:off x="2445950" y="244950"/>
              <a:ext cx="765126" cy="964518"/>
              <a:chOff x="6804248" y="2144238"/>
              <a:chExt cx="1305367" cy="1645545"/>
            </a:xfrm>
          </p:grpSpPr>
          <p:sp>
            <p:nvSpPr>
              <p:cNvPr id="135" name="Google Shape;13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6" name="Google Shape;13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7" name="Google Shape;13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8" name="Google Shape;13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9" name="Google Shape;13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0" name="Google Shape;14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1" name="Google Shape;14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42" name="Google Shape;142;p52"/>
            <p:cNvGrpSpPr/>
            <p:nvPr/>
          </p:nvGrpSpPr>
          <p:grpSpPr>
            <a:xfrm>
              <a:off x="3534905" y="244950"/>
              <a:ext cx="765126" cy="964518"/>
              <a:chOff x="6804248" y="2144238"/>
              <a:chExt cx="1305367" cy="1645545"/>
            </a:xfrm>
          </p:grpSpPr>
          <p:sp>
            <p:nvSpPr>
              <p:cNvPr id="143" name="Google Shape;14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4" name="Google Shape;14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5" name="Google Shape;14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6" name="Google Shape;14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7" name="Google Shape;14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8" name="Google Shape;14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9" name="Google Shape;14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50" name="Google Shape;150;p52"/>
            <p:cNvGrpSpPr/>
            <p:nvPr/>
          </p:nvGrpSpPr>
          <p:grpSpPr>
            <a:xfrm>
              <a:off x="4623860" y="244950"/>
              <a:ext cx="765126" cy="964518"/>
              <a:chOff x="6804248" y="2144238"/>
              <a:chExt cx="1305367" cy="1645545"/>
            </a:xfrm>
          </p:grpSpPr>
          <p:sp>
            <p:nvSpPr>
              <p:cNvPr id="151" name="Google Shape;15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2" name="Google Shape;15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3" name="Google Shape;15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4" name="Google Shape;15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5" name="Google Shape;15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6" name="Google Shape;15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7" name="Google Shape;15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58" name="Google Shape;158;p52"/>
            <p:cNvGrpSpPr/>
            <p:nvPr/>
          </p:nvGrpSpPr>
          <p:grpSpPr>
            <a:xfrm>
              <a:off x="5712815" y="244950"/>
              <a:ext cx="765126" cy="964518"/>
              <a:chOff x="6804248" y="2144238"/>
              <a:chExt cx="1305367" cy="1645545"/>
            </a:xfrm>
          </p:grpSpPr>
          <p:sp>
            <p:nvSpPr>
              <p:cNvPr id="159" name="Google Shape;15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0" name="Google Shape;16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1" name="Google Shape;16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2" name="Google Shape;16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3" name="Google Shape;16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4" name="Google Shape;16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5" name="Google Shape;16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66" name="Google Shape;166;p52"/>
            <p:cNvGrpSpPr/>
            <p:nvPr/>
          </p:nvGrpSpPr>
          <p:grpSpPr>
            <a:xfrm>
              <a:off x="6801770" y="244950"/>
              <a:ext cx="765126" cy="964518"/>
              <a:chOff x="6804248" y="2144238"/>
              <a:chExt cx="1305367" cy="1645545"/>
            </a:xfrm>
          </p:grpSpPr>
          <p:sp>
            <p:nvSpPr>
              <p:cNvPr id="167" name="Google Shape;16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8" name="Google Shape;16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9" name="Google Shape;16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0" name="Google Shape;17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1" name="Google Shape;17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2" name="Google Shape;17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3" name="Google Shape;17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74" name="Google Shape;174;p52"/>
            <p:cNvGrpSpPr/>
            <p:nvPr/>
          </p:nvGrpSpPr>
          <p:grpSpPr>
            <a:xfrm>
              <a:off x="7890725" y="244950"/>
              <a:ext cx="765126" cy="964518"/>
              <a:chOff x="6804248" y="2144238"/>
              <a:chExt cx="1305367" cy="1645545"/>
            </a:xfrm>
          </p:grpSpPr>
          <p:sp>
            <p:nvSpPr>
              <p:cNvPr id="175" name="Google Shape;17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6" name="Google Shape;17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7" name="Google Shape;17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8" name="Google Shape;17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9" name="Google Shape;17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0" name="Google Shape;18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1" name="Google Shape;18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82" name="Google Shape;182;p52"/>
            <p:cNvGrpSpPr/>
            <p:nvPr/>
          </p:nvGrpSpPr>
          <p:grpSpPr>
            <a:xfrm>
              <a:off x="8979680" y="244950"/>
              <a:ext cx="765126" cy="964518"/>
              <a:chOff x="6804248" y="2144238"/>
              <a:chExt cx="1305367" cy="1645545"/>
            </a:xfrm>
          </p:grpSpPr>
          <p:sp>
            <p:nvSpPr>
              <p:cNvPr id="183" name="Google Shape;18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4" name="Google Shape;18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5" name="Google Shape;18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6" name="Google Shape;18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7" name="Google Shape;18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8" name="Google Shape;18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9" name="Google Shape;18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90" name="Google Shape;190;p52"/>
            <p:cNvGrpSpPr/>
            <p:nvPr/>
          </p:nvGrpSpPr>
          <p:grpSpPr>
            <a:xfrm>
              <a:off x="10068635" y="244950"/>
              <a:ext cx="765126" cy="964518"/>
              <a:chOff x="6804248" y="2144238"/>
              <a:chExt cx="1305367" cy="1645545"/>
            </a:xfrm>
          </p:grpSpPr>
          <p:sp>
            <p:nvSpPr>
              <p:cNvPr id="191" name="Google Shape;19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2" name="Google Shape;19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3" name="Google Shape;19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4" name="Google Shape;19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5" name="Google Shape;19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6" name="Google Shape;19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7" name="Google Shape;19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98" name="Google Shape;198;p52"/>
            <p:cNvGrpSpPr/>
            <p:nvPr/>
          </p:nvGrpSpPr>
          <p:grpSpPr>
            <a:xfrm>
              <a:off x="11157590" y="244950"/>
              <a:ext cx="765126" cy="964518"/>
              <a:chOff x="6804248" y="2144238"/>
              <a:chExt cx="1305367" cy="1645545"/>
            </a:xfrm>
          </p:grpSpPr>
          <p:sp>
            <p:nvSpPr>
              <p:cNvPr id="199" name="Google Shape;19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0" name="Google Shape;20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1" name="Google Shape;20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2" name="Google Shape;20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3" name="Google Shape;20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4" name="Google Shape;20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5" name="Google Shape;20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06" name="Google Shape;206;p52"/>
            <p:cNvGrpSpPr/>
            <p:nvPr/>
          </p:nvGrpSpPr>
          <p:grpSpPr>
            <a:xfrm>
              <a:off x="-266651" y="1589903"/>
              <a:ext cx="765126" cy="964518"/>
              <a:chOff x="6804248" y="2144238"/>
              <a:chExt cx="1305367" cy="1645545"/>
            </a:xfrm>
          </p:grpSpPr>
          <p:sp>
            <p:nvSpPr>
              <p:cNvPr id="207" name="Google Shape;20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8" name="Google Shape;20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9" name="Google Shape;20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0" name="Google Shape;21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1" name="Google Shape;21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2" name="Google Shape;21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3" name="Google Shape;21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14" name="Google Shape;214;p52"/>
            <p:cNvGrpSpPr/>
            <p:nvPr/>
          </p:nvGrpSpPr>
          <p:grpSpPr>
            <a:xfrm>
              <a:off x="822304" y="1589903"/>
              <a:ext cx="765126" cy="964518"/>
              <a:chOff x="6804248" y="2144238"/>
              <a:chExt cx="1305367" cy="1645545"/>
            </a:xfrm>
          </p:grpSpPr>
          <p:sp>
            <p:nvSpPr>
              <p:cNvPr id="215" name="Google Shape;21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6" name="Google Shape;21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7" name="Google Shape;21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8" name="Google Shape;21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9" name="Google Shape;21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0" name="Google Shape;22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1" name="Google Shape;22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22" name="Google Shape;222;p52"/>
            <p:cNvGrpSpPr/>
            <p:nvPr/>
          </p:nvGrpSpPr>
          <p:grpSpPr>
            <a:xfrm>
              <a:off x="1911259" y="1589903"/>
              <a:ext cx="765126" cy="964518"/>
              <a:chOff x="6804248" y="2144238"/>
              <a:chExt cx="1305367" cy="1645545"/>
            </a:xfrm>
          </p:grpSpPr>
          <p:sp>
            <p:nvSpPr>
              <p:cNvPr id="223" name="Google Shape;22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4" name="Google Shape;22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5" name="Google Shape;22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6" name="Google Shape;22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7" name="Google Shape;22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8" name="Google Shape;22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9" name="Google Shape;22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30" name="Google Shape;230;p52"/>
            <p:cNvGrpSpPr/>
            <p:nvPr/>
          </p:nvGrpSpPr>
          <p:grpSpPr>
            <a:xfrm>
              <a:off x="3000214" y="1589903"/>
              <a:ext cx="765126" cy="964518"/>
              <a:chOff x="6804248" y="2144238"/>
              <a:chExt cx="1305367" cy="1645545"/>
            </a:xfrm>
          </p:grpSpPr>
          <p:sp>
            <p:nvSpPr>
              <p:cNvPr id="231" name="Google Shape;23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2" name="Google Shape;23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3" name="Google Shape;23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4" name="Google Shape;23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5" name="Google Shape;23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6" name="Google Shape;23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7" name="Google Shape;23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38" name="Google Shape;238;p52"/>
            <p:cNvGrpSpPr/>
            <p:nvPr/>
          </p:nvGrpSpPr>
          <p:grpSpPr>
            <a:xfrm>
              <a:off x="4089169" y="1589903"/>
              <a:ext cx="765126" cy="964518"/>
              <a:chOff x="6804248" y="2144238"/>
              <a:chExt cx="1305367" cy="1645545"/>
            </a:xfrm>
          </p:grpSpPr>
          <p:sp>
            <p:nvSpPr>
              <p:cNvPr id="239" name="Google Shape;23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0" name="Google Shape;24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1" name="Google Shape;24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2" name="Google Shape;24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3" name="Google Shape;24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4" name="Google Shape;24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5" name="Google Shape;24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46" name="Google Shape;246;p52"/>
            <p:cNvGrpSpPr/>
            <p:nvPr/>
          </p:nvGrpSpPr>
          <p:grpSpPr>
            <a:xfrm>
              <a:off x="5178124" y="1589903"/>
              <a:ext cx="765126" cy="964518"/>
              <a:chOff x="6804248" y="2144238"/>
              <a:chExt cx="1305367" cy="1645545"/>
            </a:xfrm>
          </p:grpSpPr>
          <p:sp>
            <p:nvSpPr>
              <p:cNvPr id="247" name="Google Shape;24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8" name="Google Shape;24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9" name="Google Shape;24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0" name="Google Shape;25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1" name="Google Shape;25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2" name="Google Shape;25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3" name="Google Shape;25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54" name="Google Shape;254;p52"/>
            <p:cNvGrpSpPr/>
            <p:nvPr/>
          </p:nvGrpSpPr>
          <p:grpSpPr>
            <a:xfrm>
              <a:off x="6267079" y="1589903"/>
              <a:ext cx="765126" cy="964518"/>
              <a:chOff x="6804248" y="2144238"/>
              <a:chExt cx="1305367" cy="1645545"/>
            </a:xfrm>
          </p:grpSpPr>
          <p:sp>
            <p:nvSpPr>
              <p:cNvPr id="255" name="Google Shape;25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6" name="Google Shape;25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7" name="Google Shape;25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8" name="Google Shape;25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9" name="Google Shape;25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0" name="Google Shape;26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1" name="Google Shape;26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62" name="Google Shape;262;p52"/>
            <p:cNvGrpSpPr/>
            <p:nvPr/>
          </p:nvGrpSpPr>
          <p:grpSpPr>
            <a:xfrm>
              <a:off x="7356034" y="1589903"/>
              <a:ext cx="765126" cy="964518"/>
              <a:chOff x="6804248" y="2144238"/>
              <a:chExt cx="1305367" cy="1645545"/>
            </a:xfrm>
          </p:grpSpPr>
          <p:sp>
            <p:nvSpPr>
              <p:cNvPr id="263" name="Google Shape;26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4" name="Google Shape;26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5" name="Google Shape;26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6" name="Google Shape;26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7" name="Google Shape;26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8" name="Google Shape;26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9" name="Google Shape;26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70" name="Google Shape;270;p52"/>
            <p:cNvGrpSpPr/>
            <p:nvPr/>
          </p:nvGrpSpPr>
          <p:grpSpPr>
            <a:xfrm>
              <a:off x="8444989" y="1589903"/>
              <a:ext cx="765126" cy="964518"/>
              <a:chOff x="6804248" y="2144238"/>
              <a:chExt cx="1305367" cy="1645545"/>
            </a:xfrm>
          </p:grpSpPr>
          <p:sp>
            <p:nvSpPr>
              <p:cNvPr id="271" name="Google Shape;27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2" name="Google Shape;27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3" name="Google Shape;27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4" name="Google Shape;27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5" name="Google Shape;27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6" name="Google Shape;27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7" name="Google Shape;27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78" name="Google Shape;278;p52"/>
            <p:cNvGrpSpPr/>
            <p:nvPr/>
          </p:nvGrpSpPr>
          <p:grpSpPr>
            <a:xfrm>
              <a:off x="9533944" y="1589903"/>
              <a:ext cx="765126" cy="964518"/>
              <a:chOff x="6804248" y="2144238"/>
              <a:chExt cx="1305367" cy="1645545"/>
            </a:xfrm>
          </p:grpSpPr>
          <p:sp>
            <p:nvSpPr>
              <p:cNvPr id="279" name="Google Shape;27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0" name="Google Shape;28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1" name="Google Shape;28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2" name="Google Shape;28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3" name="Google Shape;28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4" name="Google Shape;28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5" name="Google Shape;28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86" name="Google Shape;286;p52"/>
            <p:cNvGrpSpPr/>
            <p:nvPr/>
          </p:nvGrpSpPr>
          <p:grpSpPr>
            <a:xfrm>
              <a:off x="10622899" y="1589903"/>
              <a:ext cx="765126" cy="964518"/>
              <a:chOff x="6804248" y="2144238"/>
              <a:chExt cx="1305367" cy="1645545"/>
            </a:xfrm>
          </p:grpSpPr>
          <p:sp>
            <p:nvSpPr>
              <p:cNvPr id="287" name="Google Shape;28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8" name="Google Shape;28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9" name="Google Shape;28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0" name="Google Shape;29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1" name="Google Shape;29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2" name="Google Shape;29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3" name="Google Shape;29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94" name="Google Shape;294;p52"/>
            <p:cNvGrpSpPr/>
            <p:nvPr/>
          </p:nvGrpSpPr>
          <p:grpSpPr>
            <a:xfrm>
              <a:off x="11711854" y="1589903"/>
              <a:ext cx="765126" cy="964518"/>
              <a:chOff x="6804248" y="2144238"/>
              <a:chExt cx="1305367" cy="1645545"/>
            </a:xfrm>
          </p:grpSpPr>
          <p:sp>
            <p:nvSpPr>
              <p:cNvPr id="295" name="Google Shape;29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6" name="Google Shape;29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7" name="Google Shape;29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8" name="Google Shape;29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9" name="Google Shape;29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0" name="Google Shape;30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1" name="Google Shape;30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02" name="Google Shape;302;p52"/>
            <p:cNvGrpSpPr/>
            <p:nvPr/>
          </p:nvGrpSpPr>
          <p:grpSpPr>
            <a:xfrm>
              <a:off x="268040" y="2934856"/>
              <a:ext cx="765126" cy="964518"/>
              <a:chOff x="6804248" y="2144238"/>
              <a:chExt cx="1305367" cy="1645545"/>
            </a:xfrm>
          </p:grpSpPr>
          <p:sp>
            <p:nvSpPr>
              <p:cNvPr id="303" name="Google Shape;30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4" name="Google Shape;30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5" name="Google Shape;30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6" name="Google Shape;30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7" name="Google Shape;30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8" name="Google Shape;30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9" name="Google Shape;30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10" name="Google Shape;310;p52"/>
            <p:cNvGrpSpPr/>
            <p:nvPr/>
          </p:nvGrpSpPr>
          <p:grpSpPr>
            <a:xfrm>
              <a:off x="1356995" y="2934856"/>
              <a:ext cx="765126" cy="964518"/>
              <a:chOff x="6804248" y="2144238"/>
              <a:chExt cx="1305367" cy="1645545"/>
            </a:xfrm>
          </p:grpSpPr>
          <p:sp>
            <p:nvSpPr>
              <p:cNvPr id="311" name="Google Shape;31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2" name="Google Shape;31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3" name="Google Shape;31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4" name="Google Shape;31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5" name="Google Shape;31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6" name="Google Shape;31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7" name="Google Shape;31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18" name="Google Shape;318;p52"/>
            <p:cNvGrpSpPr/>
            <p:nvPr/>
          </p:nvGrpSpPr>
          <p:grpSpPr>
            <a:xfrm>
              <a:off x="2445950" y="2934856"/>
              <a:ext cx="765126" cy="964518"/>
              <a:chOff x="6804248" y="2144238"/>
              <a:chExt cx="1305367" cy="1645545"/>
            </a:xfrm>
          </p:grpSpPr>
          <p:sp>
            <p:nvSpPr>
              <p:cNvPr id="319" name="Google Shape;31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0" name="Google Shape;32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1" name="Google Shape;32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2" name="Google Shape;32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3" name="Google Shape;32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4" name="Google Shape;32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5" name="Google Shape;32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26" name="Google Shape;326;p52"/>
            <p:cNvGrpSpPr/>
            <p:nvPr/>
          </p:nvGrpSpPr>
          <p:grpSpPr>
            <a:xfrm>
              <a:off x="3534905" y="2934856"/>
              <a:ext cx="765126" cy="964518"/>
              <a:chOff x="6804248" y="2144238"/>
              <a:chExt cx="1305367" cy="1645545"/>
            </a:xfrm>
          </p:grpSpPr>
          <p:sp>
            <p:nvSpPr>
              <p:cNvPr id="327" name="Google Shape;32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8" name="Google Shape;32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9" name="Google Shape;32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0" name="Google Shape;33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1" name="Google Shape;33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2" name="Google Shape;33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3" name="Google Shape;33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34" name="Google Shape;334;p52"/>
            <p:cNvGrpSpPr/>
            <p:nvPr/>
          </p:nvGrpSpPr>
          <p:grpSpPr>
            <a:xfrm>
              <a:off x="4623860" y="2934856"/>
              <a:ext cx="765126" cy="964518"/>
              <a:chOff x="6804248" y="2144238"/>
              <a:chExt cx="1305367" cy="1645545"/>
            </a:xfrm>
          </p:grpSpPr>
          <p:sp>
            <p:nvSpPr>
              <p:cNvPr id="335" name="Google Shape;33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6" name="Google Shape;33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7" name="Google Shape;33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8" name="Google Shape;33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9" name="Google Shape;33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0" name="Google Shape;34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1" name="Google Shape;34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42" name="Google Shape;342;p52"/>
            <p:cNvGrpSpPr/>
            <p:nvPr/>
          </p:nvGrpSpPr>
          <p:grpSpPr>
            <a:xfrm>
              <a:off x="5712815" y="2934856"/>
              <a:ext cx="765126" cy="964518"/>
              <a:chOff x="6804248" y="2144238"/>
              <a:chExt cx="1305367" cy="1645545"/>
            </a:xfrm>
          </p:grpSpPr>
          <p:sp>
            <p:nvSpPr>
              <p:cNvPr id="343" name="Google Shape;34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4" name="Google Shape;34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5" name="Google Shape;34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6" name="Google Shape;34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7" name="Google Shape;34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8" name="Google Shape;34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9" name="Google Shape;34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50" name="Google Shape;350;p52"/>
            <p:cNvGrpSpPr/>
            <p:nvPr/>
          </p:nvGrpSpPr>
          <p:grpSpPr>
            <a:xfrm>
              <a:off x="6801770" y="2934856"/>
              <a:ext cx="765126" cy="964518"/>
              <a:chOff x="6804248" y="2144238"/>
              <a:chExt cx="1305367" cy="1645545"/>
            </a:xfrm>
          </p:grpSpPr>
          <p:sp>
            <p:nvSpPr>
              <p:cNvPr id="351" name="Google Shape;35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2" name="Google Shape;35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3" name="Google Shape;35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4" name="Google Shape;35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5" name="Google Shape;35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6" name="Google Shape;35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7" name="Google Shape;35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58" name="Google Shape;358;p52"/>
            <p:cNvGrpSpPr/>
            <p:nvPr/>
          </p:nvGrpSpPr>
          <p:grpSpPr>
            <a:xfrm>
              <a:off x="7890725" y="2934856"/>
              <a:ext cx="765126" cy="964518"/>
              <a:chOff x="6804248" y="2144238"/>
              <a:chExt cx="1305367" cy="1645545"/>
            </a:xfrm>
          </p:grpSpPr>
          <p:sp>
            <p:nvSpPr>
              <p:cNvPr id="359" name="Google Shape;35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0" name="Google Shape;36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1" name="Google Shape;36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2" name="Google Shape;36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3" name="Google Shape;36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4" name="Google Shape;36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5" name="Google Shape;36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66" name="Google Shape;366;p52"/>
            <p:cNvGrpSpPr/>
            <p:nvPr/>
          </p:nvGrpSpPr>
          <p:grpSpPr>
            <a:xfrm>
              <a:off x="8979680" y="2934856"/>
              <a:ext cx="765126" cy="964518"/>
              <a:chOff x="6804248" y="2144238"/>
              <a:chExt cx="1305367" cy="1645545"/>
            </a:xfrm>
          </p:grpSpPr>
          <p:sp>
            <p:nvSpPr>
              <p:cNvPr id="367" name="Google Shape;36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8" name="Google Shape;36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9" name="Google Shape;36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0" name="Google Shape;37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1" name="Google Shape;37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2" name="Google Shape;37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3" name="Google Shape;37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74" name="Google Shape;374;p52"/>
            <p:cNvGrpSpPr/>
            <p:nvPr/>
          </p:nvGrpSpPr>
          <p:grpSpPr>
            <a:xfrm>
              <a:off x="10068635" y="2934856"/>
              <a:ext cx="765126" cy="964518"/>
              <a:chOff x="6804248" y="2144238"/>
              <a:chExt cx="1305367" cy="1645545"/>
            </a:xfrm>
          </p:grpSpPr>
          <p:sp>
            <p:nvSpPr>
              <p:cNvPr id="375" name="Google Shape;37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6" name="Google Shape;37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7" name="Google Shape;37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8" name="Google Shape;37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9" name="Google Shape;37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0" name="Google Shape;38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1" name="Google Shape;38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82" name="Google Shape;382;p52"/>
            <p:cNvGrpSpPr/>
            <p:nvPr/>
          </p:nvGrpSpPr>
          <p:grpSpPr>
            <a:xfrm>
              <a:off x="11157590" y="2934856"/>
              <a:ext cx="765126" cy="964518"/>
              <a:chOff x="6804248" y="2144238"/>
              <a:chExt cx="1305367" cy="1645545"/>
            </a:xfrm>
          </p:grpSpPr>
          <p:sp>
            <p:nvSpPr>
              <p:cNvPr id="383" name="Google Shape;38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4" name="Google Shape;38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5" name="Google Shape;38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6" name="Google Shape;38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7" name="Google Shape;38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8" name="Google Shape;38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9" name="Google Shape;38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90" name="Google Shape;390;p52"/>
            <p:cNvGrpSpPr/>
            <p:nvPr/>
          </p:nvGrpSpPr>
          <p:grpSpPr>
            <a:xfrm>
              <a:off x="-266651" y="4279809"/>
              <a:ext cx="765126" cy="964518"/>
              <a:chOff x="6804248" y="2144238"/>
              <a:chExt cx="1305367" cy="1645545"/>
            </a:xfrm>
          </p:grpSpPr>
          <p:sp>
            <p:nvSpPr>
              <p:cNvPr id="391" name="Google Shape;39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2" name="Google Shape;39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3" name="Google Shape;39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4" name="Google Shape;39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5" name="Google Shape;39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6" name="Google Shape;39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7" name="Google Shape;39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98" name="Google Shape;398;p52"/>
            <p:cNvGrpSpPr/>
            <p:nvPr/>
          </p:nvGrpSpPr>
          <p:grpSpPr>
            <a:xfrm>
              <a:off x="822304" y="4279809"/>
              <a:ext cx="765126" cy="964518"/>
              <a:chOff x="6804248" y="2144238"/>
              <a:chExt cx="1305367" cy="1645545"/>
            </a:xfrm>
          </p:grpSpPr>
          <p:sp>
            <p:nvSpPr>
              <p:cNvPr id="399" name="Google Shape;39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0" name="Google Shape;40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1" name="Google Shape;40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2" name="Google Shape;40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3" name="Google Shape;40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4" name="Google Shape;40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5" name="Google Shape;40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06" name="Google Shape;406;p52"/>
            <p:cNvGrpSpPr/>
            <p:nvPr/>
          </p:nvGrpSpPr>
          <p:grpSpPr>
            <a:xfrm>
              <a:off x="1911259" y="4279809"/>
              <a:ext cx="765126" cy="964518"/>
              <a:chOff x="6804248" y="2144238"/>
              <a:chExt cx="1305367" cy="1645545"/>
            </a:xfrm>
          </p:grpSpPr>
          <p:sp>
            <p:nvSpPr>
              <p:cNvPr id="407" name="Google Shape;40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8" name="Google Shape;40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9" name="Google Shape;40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0" name="Google Shape;41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1" name="Google Shape;41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2" name="Google Shape;41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3" name="Google Shape;41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14" name="Google Shape;414;p52"/>
            <p:cNvGrpSpPr/>
            <p:nvPr/>
          </p:nvGrpSpPr>
          <p:grpSpPr>
            <a:xfrm>
              <a:off x="3000214" y="4279809"/>
              <a:ext cx="765126" cy="964518"/>
              <a:chOff x="6804248" y="2144238"/>
              <a:chExt cx="1305367" cy="1645545"/>
            </a:xfrm>
          </p:grpSpPr>
          <p:sp>
            <p:nvSpPr>
              <p:cNvPr id="415" name="Google Shape;41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6" name="Google Shape;41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7" name="Google Shape;41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8" name="Google Shape;41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9" name="Google Shape;41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0" name="Google Shape;42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1" name="Google Shape;42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22" name="Google Shape;422;p52"/>
            <p:cNvGrpSpPr/>
            <p:nvPr/>
          </p:nvGrpSpPr>
          <p:grpSpPr>
            <a:xfrm>
              <a:off x="4089169" y="4279809"/>
              <a:ext cx="765126" cy="964518"/>
              <a:chOff x="6804248" y="2144238"/>
              <a:chExt cx="1305367" cy="1645545"/>
            </a:xfrm>
          </p:grpSpPr>
          <p:sp>
            <p:nvSpPr>
              <p:cNvPr id="423" name="Google Shape;42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4" name="Google Shape;42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5" name="Google Shape;42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6" name="Google Shape;42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7" name="Google Shape;42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8" name="Google Shape;42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9" name="Google Shape;42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30" name="Google Shape;430;p52"/>
            <p:cNvGrpSpPr/>
            <p:nvPr/>
          </p:nvGrpSpPr>
          <p:grpSpPr>
            <a:xfrm>
              <a:off x="5178124" y="4279809"/>
              <a:ext cx="765126" cy="964518"/>
              <a:chOff x="6804248" y="2144238"/>
              <a:chExt cx="1305367" cy="1645545"/>
            </a:xfrm>
          </p:grpSpPr>
          <p:sp>
            <p:nvSpPr>
              <p:cNvPr id="431" name="Google Shape;43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2" name="Google Shape;43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3" name="Google Shape;43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4" name="Google Shape;43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5" name="Google Shape;43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6" name="Google Shape;43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7" name="Google Shape;43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38" name="Google Shape;438;p52"/>
            <p:cNvGrpSpPr/>
            <p:nvPr/>
          </p:nvGrpSpPr>
          <p:grpSpPr>
            <a:xfrm>
              <a:off x="6267079" y="4279809"/>
              <a:ext cx="765126" cy="964518"/>
              <a:chOff x="6804248" y="2144238"/>
              <a:chExt cx="1305367" cy="1645545"/>
            </a:xfrm>
          </p:grpSpPr>
          <p:sp>
            <p:nvSpPr>
              <p:cNvPr id="439" name="Google Shape;43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0" name="Google Shape;44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1" name="Google Shape;44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2" name="Google Shape;44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3" name="Google Shape;44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4" name="Google Shape;44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5" name="Google Shape;44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46" name="Google Shape;446;p52"/>
            <p:cNvGrpSpPr/>
            <p:nvPr/>
          </p:nvGrpSpPr>
          <p:grpSpPr>
            <a:xfrm>
              <a:off x="7356034" y="4279809"/>
              <a:ext cx="765126" cy="964518"/>
              <a:chOff x="6804248" y="2144238"/>
              <a:chExt cx="1305367" cy="1645545"/>
            </a:xfrm>
          </p:grpSpPr>
          <p:sp>
            <p:nvSpPr>
              <p:cNvPr id="447" name="Google Shape;44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8" name="Google Shape;44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9" name="Google Shape;44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0" name="Google Shape;45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1" name="Google Shape;45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2" name="Google Shape;45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3" name="Google Shape;45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54" name="Google Shape;454;p52"/>
            <p:cNvGrpSpPr/>
            <p:nvPr/>
          </p:nvGrpSpPr>
          <p:grpSpPr>
            <a:xfrm>
              <a:off x="8444989" y="4279809"/>
              <a:ext cx="765126" cy="964518"/>
              <a:chOff x="6804248" y="2144238"/>
              <a:chExt cx="1305367" cy="1645545"/>
            </a:xfrm>
          </p:grpSpPr>
          <p:sp>
            <p:nvSpPr>
              <p:cNvPr id="455" name="Google Shape;45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6" name="Google Shape;45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7" name="Google Shape;45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8" name="Google Shape;45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9" name="Google Shape;45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0" name="Google Shape;46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1" name="Google Shape;46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62" name="Google Shape;462;p52"/>
            <p:cNvGrpSpPr/>
            <p:nvPr/>
          </p:nvGrpSpPr>
          <p:grpSpPr>
            <a:xfrm>
              <a:off x="9533944" y="4279809"/>
              <a:ext cx="765126" cy="964518"/>
              <a:chOff x="6804248" y="2144238"/>
              <a:chExt cx="1305367" cy="1645545"/>
            </a:xfrm>
          </p:grpSpPr>
          <p:sp>
            <p:nvSpPr>
              <p:cNvPr id="463" name="Google Shape;46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4" name="Google Shape;46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5" name="Google Shape;46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6" name="Google Shape;46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7" name="Google Shape;46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8" name="Google Shape;46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9" name="Google Shape;46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70" name="Google Shape;470;p52"/>
            <p:cNvGrpSpPr/>
            <p:nvPr/>
          </p:nvGrpSpPr>
          <p:grpSpPr>
            <a:xfrm>
              <a:off x="10622899" y="4279809"/>
              <a:ext cx="765126" cy="964518"/>
              <a:chOff x="6804248" y="2144238"/>
              <a:chExt cx="1305367" cy="1645545"/>
            </a:xfrm>
          </p:grpSpPr>
          <p:sp>
            <p:nvSpPr>
              <p:cNvPr id="471" name="Google Shape;47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2" name="Google Shape;47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3" name="Google Shape;47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4" name="Google Shape;47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5" name="Google Shape;47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6" name="Google Shape;47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7" name="Google Shape;47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78" name="Google Shape;478;p52"/>
            <p:cNvGrpSpPr/>
            <p:nvPr/>
          </p:nvGrpSpPr>
          <p:grpSpPr>
            <a:xfrm>
              <a:off x="11711854" y="4279809"/>
              <a:ext cx="765126" cy="964518"/>
              <a:chOff x="6804248" y="2144238"/>
              <a:chExt cx="1305367" cy="1645545"/>
            </a:xfrm>
          </p:grpSpPr>
          <p:sp>
            <p:nvSpPr>
              <p:cNvPr id="479" name="Google Shape;47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0" name="Google Shape;48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1" name="Google Shape;48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2" name="Google Shape;48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3" name="Google Shape;48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4" name="Google Shape;48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5" name="Google Shape;48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86" name="Google Shape;486;p52"/>
            <p:cNvGrpSpPr/>
            <p:nvPr/>
          </p:nvGrpSpPr>
          <p:grpSpPr>
            <a:xfrm>
              <a:off x="268040" y="5624760"/>
              <a:ext cx="765126" cy="964518"/>
              <a:chOff x="6804248" y="2144238"/>
              <a:chExt cx="1305367" cy="1645545"/>
            </a:xfrm>
          </p:grpSpPr>
          <p:sp>
            <p:nvSpPr>
              <p:cNvPr id="487" name="Google Shape;48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8" name="Google Shape;48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9" name="Google Shape;48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0" name="Google Shape;49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1" name="Google Shape;49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2" name="Google Shape;49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3" name="Google Shape;49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94" name="Google Shape;494;p52"/>
            <p:cNvGrpSpPr/>
            <p:nvPr/>
          </p:nvGrpSpPr>
          <p:grpSpPr>
            <a:xfrm>
              <a:off x="1356995" y="5624760"/>
              <a:ext cx="765126" cy="964518"/>
              <a:chOff x="6804248" y="2144238"/>
              <a:chExt cx="1305367" cy="1645545"/>
            </a:xfrm>
          </p:grpSpPr>
          <p:sp>
            <p:nvSpPr>
              <p:cNvPr id="495" name="Google Shape;49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6" name="Google Shape;49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7" name="Google Shape;49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8" name="Google Shape;49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9" name="Google Shape;49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0" name="Google Shape;50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1" name="Google Shape;50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02" name="Google Shape;502;p52"/>
            <p:cNvGrpSpPr/>
            <p:nvPr/>
          </p:nvGrpSpPr>
          <p:grpSpPr>
            <a:xfrm>
              <a:off x="2445950" y="5624760"/>
              <a:ext cx="765126" cy="964518"/>
              <a:chOff x="6804248" y="2144238"/>
              <a:chExt cx="1305367" cy="1645545"/>
            </a:xfrm>
          </p:grpSpPr>
          <p:sp>
            <p:nvSpPr>
              <p:cNvPr id="503" name="Google Shape;50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4" name="Google Shape;50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5" name="Google Shape;50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6" name="Google Shape;50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7" name="Google Shape;50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8" name="Google Shape;50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9" name="Google Shape;50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10" name="Google Shape;510;p52"/>
            <p:cNvGrpSpPr/>
            <p:nvPr/>
          </p:nvGrpSpPr>
          <p:grpSpPr>
            <a:xfrm>
              <a:off x="3534905" y="5624760"/>
              <a:ext cx="765126" cy="964518"/>
              <a:chOff x="6804248" y="2144238"/>
              <a:chExt cx="1305367" cy="1645545"/>
            </a:xfrm>
          </p:grpSpPr>
          <p:sp>
            <p:nvSpPr>
              <p:cNvPr id="511" name="Google Shape;51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2" name="Google Shape;51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3" name="Google Shape;51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4" name="Google Shape;51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5" name="Google Shape;51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6" name="Google Shape;51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7" name="Google Shape;51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18" name="Google Shape;518;p52"/>
            <p:cNvGrpSpPr/>
            <p:nvPr/>
          </p:nvGrpSpPr>
          <p:grpSpPr>
            <a:xfrm>
              <a:off x="4623860" y="5624760"/>
              <a:ext cx="765126" cy="964518"/>
              <a:chOff x="6804248" y="2144238"/>
              <a:chExt cx="1305367" cy="1645545"/>
            </a:xfrm>
          </p:grpSpPr>
          <p:sp>
            <p:nvSpPr>
              <p:cNvPr id="519" name="Google Shape;51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0" name="Google Shape;52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1" name="Google Shape;52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2" name="Google Shape;52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3" name="Google Shape;52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4" name="Google Shape;52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5" name="Google Shape;52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26" name="Google Shape;526;p52"/>
            <p:cNvGrpSpPr/>
            <p:nvPr/>
          </p:nvGrpSpPr>
          <p:grpSpPr>
            <a:xfrm>
              <a:off x="5712815" y="5624760"/>
              <a:ext cx="765126" cy="964518"/>
              <a:chOff x="6804248" y="2144238"/>
              <a:chExt cx="1305367" cy="1645545"/>
            </a:xfrm>
          </p:grpSpPr>
          <p:sp>
            <p:nvSpPr>
              <p:cNvPr id="527" name="Google Shape;52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8" name="Google Shape;52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9" name="Google Shape;52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0" name="Google Shape;53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1" name="Google Shape;53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2" name="Google Shape;53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3" name="Google Shape;53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34" name="Google Shape;534;p52"/>
            <p:cNvGrpSpPr/>
            <p:nvPr/>
          </p:nvGrpSpPr>
          <p:grpSpPr>
            <a:xfrm>
              <a:off x="6801770" y="5624760"/>
              <a:ext cx="765126" cy="964518"/>
              <a:chOff x="6804248" y="2144238"/>
              <a:chExt cx="1305367" cy="1645545"/>
            </a:xfrm>
          </p:grpSpPr>
          <p:sp>
            <p:nvSpPr>
              <p:cNvPr id="535" name="Google Shape;53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6" name="Google Shape;53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7" name="Google Shape;53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8" name="Google Shape;53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9" name="Google Shape;53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0" name="Google Shape;54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1" name="Google Shape;54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42" name="Google Shape;542;p52"/>
            <p:cNvGrpSpPr/>
            <p:nvPr/>
          </p:nvGrpSpPr>
          <p:grpSpPr>
            <a:xfrm>
              <a:off x="7890725" y="5624760"/>
              <a:ext cx="765126" cy="964518"/>
              <a:chOff x="6804248" y="2144238"/>
              <a:chExt cx="1305367" cy="1645545"/>
            </a:xfrm>
          </p:grpSpPr>
          <p:sp>
            <p:nvSpPr>
              <p:cNvPr id="543" name="Google Shape;54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4" name="Google Shape;54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5" name="Google Shape;54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6" name="Google Shape;54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7" name="Google Shape;54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8" name="Google Shape;54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9" name="Google Shape;54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50" name="Google Shape;550;p52"/>
            <p:cNvGrpSpPr/>
            <p:nvPr/>
          </p:nvGrpSpPr>
          <p:grpSpPr>
            <a:xfrm>
              <a:off x="8979680" y="5624760"/>
              <a:ext cx="765126" cy="964518"/>
              <a:chOff x="6804248" y="2144238"/>
              <a:chExt cx="1305367" cy="1645545"/>
            </a:xfrm>
          </p:grpSpPr>
          <p:sp>
            <p:nvSpPr>
              <p:cNvPr id="551" name="Google Shape;55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2" name="Google Shape;55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3" name="Google Shape;55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4" name="Google Shape;55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5" name="Google Shape;55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6" name="Google Shape;55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7" name="Google Shape;55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58" name="Google Shape;558;p52"/>
            <p:cNvGrpSpPr/>
            <p:nvPr/>
          </p:nvGrpSpPr>
          <p:grpSpPr>
            <a:xfrm>
              <a:off x="10068635" y="5624760"/>
              <a:ext cx="765126" cy="964518"/>
              <a:chOff x="6804248" y="2144238"/>
              <a:chExt cx="1305367" cy="1645545"/>
            </a:xfrm>
          </p:grpSpPr>
          <p:sp>
            <p:nvSpPr>
              <p:cNvPr id="559" name="Google Shape;55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0" name="Google Shape;56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1" name="Google Shape;56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2" name="Google Shape;56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3" name="Google Shape;56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4" name="Google Shape;56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5" name="Google Shape;56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66" name="Google Shape;566;p52"/>
            <p:cNvGrpSpPr/>
            <p:nvPr/>
          </p:nvGrpSpPr>
          <p:grpSpPr>
            <a:xfrm>
              <a:off x="11157590" y="5624760"/>
              <a:ext cx="765126" cy="964518"/>
              <a:chOff x="6804248" y="2144238"/>
              <a:chExt cx="1305367" cy="1645545"/>
            </a:xfrm>
          </p:grpSpPr>
          <p:sp>
            <p:nvSpPr>
              <p:cNvPr id="567" name="Google Shape;56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8" name="Google Shape;56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9" name="Google Shape;56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70" name="Google Shape;57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71" name="Google Shape;57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72" name="Google Shape;57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73" name="Google Shape;57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7_Contents slide layout">
  <p:cSld name="17_Contents slide layout">
    <p:bg>
      <p:bgPr>
        <a:solidFill>
          <a:schemeClr val="accent1"/>
        </a:solidFill>
        <a:effectLst/>
      </p:bgPr>
    </p:bg>
    <p:spTree>
      <p:nvGrpSpPr>
        <p:cNvPr id="1" name="Shape 574"/>
        <p:cNvGrpSpPr/>
        <p:nvPr/>
      </p:nvGrpSpPr>
      <p:grpSpPr>
        <a:xfrm>
          <a:off x="0" y="0"/>
          <a:ext cx="0" cy="0"/>
          <a:chOff x="0" y="0"/>
          <a:chExt cx="0" cy="0"/>
        </a:xfrm>
      </p:grpSpPr>
      <p:sp>
        <p:nvSpPr>
          <p:cNvPr id="575" name="Google Shape;575;p53"/>
          <p:cNvSpPr/>
          <p:nvPr/>
        </p:nvSpPr>
        <p:spPr>
          <a:xfrm rot="10800000" flipH="1">
            <a:off x="926207" y="157106"/>
            <a:ext cx="525636" cy="1404914"/>
          </a:xfrm>
          <a:custGeom>
            <a:avLst/>
            <a:gdLst/>
            <a:ahLst/>
            <a:cxnLst/>
            <a:rect l="l" t="t" r="r" b="b"/>
            <a:pathLst>
              <a:path w="525636" h="1404914" extrusionOk="0">
                <a:moveTo>
                  <a:pt x="205688" y="1383334"/>
                </a:moveTo>
                <a:cubicBezTo>
                  <a:pt x="101750" y="1382591"/>
                  <a:pt x="28250" y="1322456"/>
                  <a:pt x="19342" y="1239305"/>
                </a:cubicBezTo>
                <a:cubicBezTo>
                  <a:pt x="12660" y="1178427"/>
                  <a:pt x="40130" y="1132397"/>
                  <a:pt x="87644" y="1098246"/>
                </a:cubicBezTo>
                <a:cubicBezTo>
                  <a:pt x="150006" y="1052959"/>
                  <a:pt x="221278" y="1038853"/>
                  <a:pt x="296263" y="1041080"/>
                </a:cubicBezTo>
                <a:cubicBezTo>
                  <a:pt x="337838" y="1042565"/>
                  <a:pt x="379413" y="1048504"/>
                  <a:pt x="419503" y="1061868"/>
                </a:cubicBezTo>
                <a:cubicBezTo>
                  <a:pt x="430639" y="1064838"/>
                  <a:pt x="438064" y="1066323"/>
                  <a:pt x="434352" y="1080428"/>
                </a:cubicBezTo>
                <a:cubicBezTo>
                  <a:pt x="411336" y="1162836"/>
                  <a:pt x="386095" y="1243759"/>
                  <a:pt x="331899" y="1312061"/>
                </a:cubicBezTo>
                <a:cubicBezTo>
                  <a:pt x="297747" y="1355864"/>
                  <a:pt x="253202" y="1383334"/>
                  <a:pt x="205688" y="1383334"/>
                </a:cubicBezTo>
                <a:close/>
                <a:moveTo>
                  <a:pt x="200584" y="1404864"/>
                </a:moveTo>
                <a:cubicBezTo>
                  <a:pt x="257842" y="1403564"/>
                  <a:pt x="317421" y="1377022"/>
                  <a:pt x="362337" y="1310576"/>
                </a:cubicBezTo>
                <a:cubicBezTo>
                  <a:pt x="406883" y="1244502"/>
                  <a:pt x="432124" y="1170261"/>
                  <a:pt x="453655" y="1094534"/>
                </a:cubicBezTo>
                <a:cubicBezTo>
                  <a:pt x="456254" y="1085254"/>
                  <a:pt x="458481" y="1080243"/>
                  <a:pt x="462285" y="1078387"/>
                </a:cubicBezTo>
                <a:lnTo>
                  <a:pt x="466239" y="1078995"/>
                </a:lnTo>
                <a:lnTo>
                  <a:pt x="471806" y="1055257"/>
                </a:lnTo>
                <a:lnTo>
                  <a:pt x="469234" y="1053817"/>
                </a:lnTo>
                <a:cubicBezTo>
                  <a:pt x="462517" y="1047205"/>
                  <a:pt x="465718" y="1038296"/>
                  <a:pt x="468503" y="1027717"/>
                </a:cubicBezTo>
                <a:cubicBezTo>
                  <a:pt x="486321" y="960157"/>
                  <a:pt x="504881" y="892597"/>
                  <a:pt x="515275" y="823552"/>
                </a:cubicBezTo>
                <a:cubicBezTo>
                  <a:pt x="530123" y="722584"/>
                  <a:pt x="534578" y="622358"/>
                  <a:pt x="490033" y="526586"/>
                </a:cubicBezTo>
                <a:cubicBezTo>
                  <a:pt x="457367" y="457542"/>
                  <a:pt x="402428" y="408542"/>
                  <a:pt x="344519" y="363255"/>
                </a:cubicBezTo>
                <a:cubicBezTo>
                  <a:pt x="253944" y="292726"/>
                  <a:pt x="178961" y="211803"/>
                  <a:pt x="144068" y="99698"/>
                </a:cubicBezTo>
                <a:cubicBezTo>
                  <a:pt x="135159" y="70744"/>
                  <a:pt x="128663" y="41789"/>
                  <a:pt x="125601" y="12000"/>
                </a:cubicBezTo>
                <a:lnTo>
                  <a:pt x="125877" y="0"/>
                </a:lnTo>
                <a:lnTo>
                  <a:pt x="109081" y="0"/>
                </a:lnTo>
                <a:lnTo>
                  <a:pt x="110044" y="33750"/>
                </a:lnTo>
                <a:cubicBezTo>
                  <a:pt x="124069" y="138257"/>
                  <a:pt x="170981" y="230548"/>
                  <a:pt x="251717" y="309059"/>
                </a:cubicBezTo>
                <a:cubicBezTo>
                  <a:pt x="291808" y="348407"/>
                  <a:pt x="335611" y="384043"/>
                  <a:pt x="378670" y="419678"/>
                </a:cubicBezTo>
                <a:cubicBezTo>
                  <a:pt x="469245" y="494662"/>
                  <a:pt x="510078" y="591919"/>
                  <a:pt x="508593" y="708478"/>
                </a:cubicBezTo>
                <a:cubicBezTo>
                  <a:pt x="507109" y="819098"/>
                  <a:pt x="477412" y="925264"/>
                  <a:pt x="449942" y="1030687"/>
                </a:cubicBezTo>
                <a:cubicBezTo>
                  <a:pt x="446230" y="1045535"/>
                  <a:pt x="439549" y="1044792"/>
                  <a:pt x="426927" y="1041823"/>
                </a:cubicBezTo>
                <a:cubicBezTo>
                  <a:pt x="397973" y="1035140"/>
                  <a:pt x="368277" y="1028459"/>
                  <a:pt x="338580" y="1025489"/>
                </a:cubicBezTo>
                <a:cubicBezTo>
                  <a:pt x="242066" y="1015095"/>
                  <a:pt x="150749" y="1027717"/>
                  <a:pt x="70568" y="1088594"/>
                </a:cubicBezTo>
                <a:cubicBezTo>
                  <a:pt x="-15551" y="1154669"/>
                  <a:pt x="-24461" y="1273455"/>
                  <a:pt x="52750" y="1347697"/>
                </a:cubicBezTo>
                <a:cubicBezTo>
                  <a:pt x="88386" y="1382220"/>
                  <a:pt x="143325" y="1406163"/>
                  <a:pt x="200584" y="140486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 name="Google Shape;576;p53"/>
          <p:cNvSpPr/>
          <p:nvPr/>
        </p:nvSpPr>
        <p:spPr>
          <a:xfrm rot="10800000">
            <a:off x="1371492" y="290672"/>
            <a:ext cx="10575133" cy="1562905"/>
          </a:xfrm>
          <a:custGeom>
            <a:avLst/>
            <a:gdLst/>
            <a:ahLst/>
            <a:cxnLst/>
            <a:rect l="l" t="t" r="r" b="b"/>
            <a:pathLst>
              <a:path w="10575133" h="1562905" extrusionOk="0">
                <a:moveTo>
                  <a:pt x="4960764" y="1063167"/>
                </a:moveTo>
                <a:cubicBezTo>
                  <a:pt x="4904248" y="1066694"/>
                  <a:pt x="4849123" y="1087852"/>
                  <a:pt x="4807177" y="1126458"/>
                </a:cubicBezTo>
                <a:cubicBezTo>
                  <a:pt x="4758920" y="1171002"/>
                  <a:pt x="4726996" y="1224456"/>
                  <a:pt x="4725511" y="1291274"/>
                </a:cubicBezTo>
                <a:cubicBezTo>
                  <a:pt x="4724769" y="1339531"/>
                  <a:pt x="4742587" y="1382591"/>
                  <a:pt x="4776738" y="1416743"/>
                </a:cubicBezTo>
                <a:cubicBezTo>
                  <a:pt x="4797526" y="1437529"/>
                  <a:pt x="4824995" y="1420454"/>
                  <a:pt x="4842813" y="1424166"/>
                </a:cubicBezTo>
                <a:cubicBezTo>
                  <a:pt x="4862116" y="1424166"/>
                  <a:pt x="4876221" y="1425651"/>
                  <a:pt x="4889585" y="1424166"/>
                </a:cubicBezTo>
                <a:cubicBezTo>
                  <a:pt x="4965311" y="1416743"/>
                  <a:pt x="5040295" y="1407833"/>
                  <a:pt x="5107113" y="1367000"/>
                </a:cubicBezTo>
                <a:cubicBezTo>
                  <a:pt x="5195460" y="1312061"/>
                  <a:pt x="5229611" y="1177684"/>
                  <a:pt x="5122703" y="1105670"/>
                </a:cubicBezTo>
                <a:cubicBezTo>
                  <a:pt x="5075189" y="1073746"/>
                  <a:pt x="5017281" y="1059641"/>
                  <a:pt x="4960764" y="1063167"/>
                </a:cubicBezTo>
                <a:close/>
                <a:moveTo>
                  <a:pt x="296263" y="1041080"/>
                </a:moveTo>
                <a:cubicBezTo>
                  <a:pt x="221278" y="1038853"/>
                  <a:pt x="150006" y="1052959"/>
                  <a:pt x="87644" y="1098246"/>
                </a:cubicBezTo>
                <a:cubicBezTo>
                  <a:pt x="40130" y="1132397"/>
                  <a:pt x="12660" y="1178427"/>
                  <a:pt x="19342" y="1239305"/>
                </a:cubicBezTo>
                <a:cubicBezTo>
                  <a:pt x="28250" y="1322456"/>
                  <a:pt x="101750" y="1382591"/>
                  <a:pt x="205688" y="1383334"/>
                </a:cubicBezTo>
                <a:cubicBezTo>
                  <a:pt x="253202" y="1383334"/>
                  <a:pt x="297747" y="1355864"/>
                  <a:pt x="331899" y="1312061"/>
                </a:cubicBezTo>
                <a:cubicBezTo>
                  <a:pt x="386095" y="1243759"/>
                  <a:pt x="411336" y="1162836"/>
                  <a:pt x="434352" y="1080428"/>
                </a:cubicBezTo>
                <a:cubicBezTo>
                  <a:pt x="438064" y="1066323"/>
                  <a:pt x="430639" y="1064838"/>
                  <a:pt x="419503" y="1061868"/>
                </a:cubicBezTo>
                <a:cubicBezTo>
                  <a:pt x="379413" y="1048504"/>
                  <a:pt x="337838" y="1042565"/>
                  <a:pt x="296263" y="1041080"/>
                </a:cubicBezTo>
                <a:close/>
                <a:moveTo>
                  <a:pt x="109081" y="0"/>
                </a:moveTo>
                <a:lnTo>
                  <a:pt x="125877" y="0"/>
                </a:lnTo>
                <a:lnTo>
                  <a:pt x="125601" y="12000"/>
                </a:lnTo>
                <a:cubicBezTo>
                  <a:pt x="128663" y="41789"/>
                  <a:pt x="135159" y="70744"/>
                  <a:pt x="144068" y="99698"/>
                </a:cubicBezTo>
                <a:cubicBezTo>
                  <a:pt x="178961" y="211803"/>
                  <a:pt x="253944" y="292726"/>
                  <a:pt x="344519" y="363255"/>
                </a:cubicBezTo>
                <a:cubicBezTo>
                  <a:pt x="402428" y="408542"/>
                  <a:pt x="457367" y="457542"/>
                  <a:pt x="490033" y="526586"/>
                </a:cubicBezTo>
                <a:cubicBezTo>
                  <a:pt x="534578" y="622358"/>
                  <a:pt x="530123" y="722584"/>
                  <a:pt x="515275" y="823552"/>
                </a:cubicBezTo>
                <a:cubicBezTo>
                  <a:pt x="504881" y="892597"/>
                  <a:pt x="486321" y="960157"/>
                  <a:pt x="468503" y="1027717"/>
                </a:cubicBezTo>
                <a:cubicBezTo>
                  <a:pt x="464790" y="1041823"/>
                  <a:pt x="460336" y="1052959"/>
                  <a:pt x="479639" y="1059641"/>
                </a:cubicBezTo>
                <a:cubicBezTo>
                  <a:pt x="576153" y="1093049"/>
                  <a:pt x="650395" y="1156154"/>
                  <a:pt x="691970" y="1247471"/>
                </a:cubicBezTo>
                <a:cubicBezTo>
                  <a:pt x="750621" y="1376652"/>
                  <a:pt x="861241" y="1417484"/>
                  <a:pt x="985966" y="1434560"/>
                </a:cubicBezTo>
                <a:cubicBezTo>
                  <a:pt x="1230963" y="1468712"/>
                  <a:pt x="1478187" y="1468712"/>
                  <a:pt x="1724669" y="1456832"/>
                </a:cubicBezTo>
                <a:cubicBezTo>
                  <a:pt x="1912500" y="1447923"/>
                  <a:pt x="2100332" y="1431591"/>
                  <a:pt x="2288163" y="1414514"/>
                </a:cubicBezTo>
                <a:cubicBezTo>
                  <a:pt x="2482676" y="1396697"/>
                  <a:pt x="2677187" y="1381106"/>
                  <a:pt x="2872443" y="1371455"/>
                </a:cubicBezTo>
                <a:cubicBezTo>
                  <a:pt x="3140455" y="1358834"/>
                  <a:pt x="3408467" y="1343243"/>
                  <a:pt x="3676478" y="1346213"/>
                </a:cubicBezTo>
                <a:cubicBezTo>
                  <a:pt x="3886582" y="1348440"/>
                  <a:pt x="4095201" y="1369227"/>
                  <a:pt x="4303077" y="1398182"/>
                </a:cubicBezTo>
                <a:cubicBezTo>
                  <a:pt x="4450818" y="1418969"/>
                  <a:pt x="4600043" y="1433818"/>
                  <a:pt x="4751495" y="1427879"/>
                </a:cubicBezTo>
                <a:cubicBezTo>
                  <a:pt x="4751495" y="1413773"/>
                  <a:pt x="4740359" y="1407091"/>
                  <a:pt x="4735162" y="1397439"/>
                </a:cubicBezTo>
                <a:cubicBezTo>
                  <a:pt x="4689875" y="1318743"/>
                  <a:pt x="4695814" y="1241532"/>
                  <a:pt x="4744814" y="1167291"/>
                </a:cubicBezTo>
                <a:cubicBezTo>
                  <a:pt x="4848010" y="1010641"/>
                  <a:pt x="5035098" y="1009899"/>
                  <a:pt x="5150915" y="1101959"/>
                </a:cubicBezTo>
                <a:cubicBezTo>
                  <a:pt x="5236292" y="1169517"/>
                  <a:pt x="5228869" y="1293501"/>
                  <a:pt x="5139779" y="1367000"/>
                </a:cubicBezTo>
                <a:cubicBezTo>
                  <a:pt x="5088552" y="1409318"/>
                  <a:pt x="5026932" y="1425651"/>
                  <a:pt x="4963084" y="1435303"/>
                </a:cubicBezTo>
                <a:cubicBezTo>
                  <a:pt x="4914827" y="1442727"/>
                  <a:pt x="4865828" y="1446439"/>
                  <a:pt x="4810147" y="1447923"/>
                </a:cubicBezTo>
                <a:cubicBezTo>
                  <a:pt x="4856177" y="1485787"/>
                  <a:pt x="4904434" y="1504348"/>
                  <a:pt x="4954918" y="1516226"/>
                </a:cubicBezTo>
                <a:cubicBezTo>
                  <a:pt x="5112310" y="1554089"/>
                  <a:pt x="5268959" y="1544437"/>
                  <a:pt x="5425609" y="1510286"/>
                </a:cubicBezTo>
                <a:cubicBezTo>
                  <a:pt x="5585971" y="1474650"/>
                  <a:pt x="5738166" y="1411545"/>
                  <a:pt x="5893330" y="1361061"/>
                </a:cubicBezTo>
                <a:cubicBezTo>
                  <a:pt x="6038101" y="1313546"/>
                  <a:pt x="6185842" y="1286077"/>
                  <a:pt x="6337295" y="1271971"/>
                </a:cubicBezTo>
                <a:cubicBezTo>
                  <a:pt x="6598624" y="1247471"/>
                  <a:pt x="6859213" y="1258607"/>
                  <a:pt x="7120543" y="1270486"/>
                </a:cubicBezTo>
                <a:lnTo>
                  <a:pt x="7740459" y="1296471"/>
                </a:lnTo>
                <a:cubicBezTo>
                  <a:pt x="7879289" y="1303153"/>
                  <a:pt x="8017379" y="1318001"/>
                  <a:pt x="8154725" y="1338789"/>
                </a:cubicBezTo>
                <a:cubicBezTo>
                  <a:pt x="8252725" y="1352894"/>
                  <a:pt x="8347753" y="1380364"/>
                  <a:pt x="8445753" y="1395212"/>
                </a:cubicBezTo>
                <a:cubicBezTo>
                  <a:pt x="8591266" y="1416743"/>
                  <a:pt x="8737522" y="1415258"/>
                  <a:pt x="8884520" y="1405606"/>
                </a:cubicBezTo>
                <a:lnTo>
                  <a:pt x="9393075" y="1372197"/>
                </a:lnTo>
                <a:cubicBezTo>
                  <a:pt x="9602435" y="1357349"/>
                  <a:pt x="9827294" y="1326087"/>
                  <a:pt x="10023385" y="1322456"/>
                </a:cubicBezTo>
                <a:cubicBezTo>
                  <a:pt x="10219477" y="1318824"/>
                  <a:pt x="10375609" y="1313019"/>
                  <a:pt x="10569624" y="1350406"/>
                </a:cubicBezTo>
                <a:cubicBezTo>
                  <a:pt x="10569624" y="1357829"/>
                  <a:pt x="10575133" y="1365996"/>
                  <a:pt x="10575133" y="1373420"/>
                </a:cubicBezTo>
                <a:cubicBezTo>
                  <a:pt x="10357424" y="1324770"/>
                  <a:pt x="10125117" y="1348520"/>
                  <a:pt x="9935779" y="1351409"/>
                </a:cubicBezTo>
                <a:cubicBezTo>
                  <a:pt x="9746441" y="1354299"/>
                  <a:pt x="9604662" y="1377642"/>
                  <a:pt x="9439104" y="1390758"/>
                </a:cubicBezTo>
                <a:lnTo>
                  <a:pt x="8973610" y="1422681"/>
                </a:lnTo>
                <a:cubicBezTo>
                  <a:pt x="8788006" y="1434560"/>
                  <a:pt x="8602402" y="1444954"/>
                  <a:pt x="8418283" y="1413030"/>
                </a:cubicBezTo>
                <a:cubicBezTo>
                  <a:pt x="8336618" y="1399666"/>
                  <a:pt x="8257179" y="1378137"/>
                  <a:pt x="8175514" y="1364774"/>
                </a:cubicBezTo>
                <a:cubicBezTo>
                  <a:pt x="8044849" y="1343243"/>
                  <a:pt x="7914184" y="1328395"/>
                  <a:pt x="7782033" y="1321713"/>
                </a:cubicBezTo>
                <a:lnTo>
                  <a:pt x="7039619" y="1289047"/>
                </a:lnTo>
                <a:cubicBezTo>
                  <a:pt x="6815409" y="1280137"/>
                  <a:pt x="6591201" y="1274199"/>
                  <a:pt x="6366991" y="1291274"/>
                </a:cubicBezTo>
                <a:cubicBezTo>
                  <a:pt x="6155403" y="1307607"/>
                  <a:pt x="5952723" y="1358834"/>
                  <a:pt x="5754499" y="1432333"/>
                </a:cubicBezTo>
                <a:cubicBezTo>
                  <a:pt x="5637196" y="1476135"/>
                  <a:pt x="5519153" y="1516968"/>
                  <a:pt x="5395912" y="1539983"/>
                </a:cubicBezTo>
                <a:cubicBezTo>
                  <a:pt x="5240747" y="1568195"/>
                  <a:pt x="5085582" y="1575619"/>
                  <a:pt x="4931160" y="1531817"/>
                </a:cubicBezTo>
                <a:cubicBezTo>
                  <a:pt x="4880676" y="1516968"/>
                  <a:pt x="4833162" y="1494696"/>
                  <a:pt x="4792329" y="1461287"/>
                </a:cubicBezTo>
                <a:cubicBezTo>
                  <a:pt x="4784162" y="1454605"/>
                  <a:pt x="4775995" y="1448666"/>
                  <a:pt x="4764117" y="1449408"/>
                </a:cubicBezTo>
                <a:cubicBezTo>
                  <a:pt x="4568119" y="1457575"/>
                  <a:pt x="4375091" y="1429363"/>
                  <a:pt x="4181321" y="1404121"/>
                </a:cubicBezTo>
                <a:cubicBezTo>
                  <a:pt x="3911081" y="1368485"/>
                  <a:pt x="3639358" y="1361061"/>
                  <a:pt x="3366892" y="1372197"/>
                </a:cubicBezTo>
                <a:cubicBezTo>
                  <a:pt x="3125606" y="1381849"/>
                  <a:pt x="2883580" y="1390758"/>
                  <a:pt x="2642294" y="1408576"/>
                </a:cubicBezTo>
                <a:lnTo>
                  <a:pt x="2047620" y="1458317"/>
                </a:lnTo>
                <a:cubicBezTo>
                  <a:pt x="1762533" y="1481332"/>
                  <a:pt x="1477445" y="1495438"/>
                  <a:pt x="1191616" y="1476878"/>
                </a:cubicBezTo>
                <a:cubicBezTo>
                  <a:pt x="1092874" y="1470196"/>
                  <a:pt x="994134" y="1463514"/>
                  <a:pt x="897618" y="1437529"/>
                </a:cubicBezTo>
                <a:cubicBezTo>
                  <a:pt x="805559" y="1412288"/>
                  <a:pt x="731318" y="1368485"/>
                  <a:pt x="688257" y="1277911"/>
                </a:cubicBezTo>
                <a:cubicBezTo>
                  <a:pt x="645198" y="1186594"/>
                  <a:pt x="577638" y="1118292"/>
                  <a:pt x="480381" y="1081171"/>
                </a:cubicBezTo>
                <a:cubicBezTo>
                  <a:pt x="462563" y="1074489"/>
                  <a:pt x="458852" y="1075974"/>
                  <a:pt x="453655" y="1094534"/>
                </a:cubicBezTo>
                <a:cubicBezTo>
                  <a:pt x="432124" y="1170261"/>
                  <a:pt x="406883" y="1244502"/>
                  <a:pt x="362337" y="1310576"/>
                </a:cubicBezTo>
                <a:cubicBezTo>
                  <a:pt x="272505" y="1443469"/>
                  <a:pt x="124022" y="1416743"/>
                  <a:pt x="52750" y="1347697"/>
                </a:cubicBezTo>
                <a:cubicBezTo>
                  <a:pt x="-24461" y="1273455"/>
                  <a:pt x="-15551" y="1154669"/>
                  <a:pt x="70568" y="1088594"/>
                </a:cubicBezTo>
                <a:cubicBezTo>
                  <a:pt x="150749" y="1027717"/>
                  <a:pt x="242066" y="1015095"/>
                  <a:pt x="338580" y="1025489"/>
                </a:cubicBezTo>
                <a:cubicBezTo>
                  <a:pt x="368277" y="1028459"/>
                  <a:pt x="397973" y="1035140"/>
                  <a:pt x="426927" y="1041823"/>
                </a:cubicBezTo>
                <a:cubicBezTo>
                  <a:pt x="439549" y="1044792"/>
                  <a:pt x="446230" y="1045535"/>
                  <a:pt x="449942" y="1030687"/>
                </a:cubicBezTo>
                <a:cubicBezTo>
                  <a:pt x="477412" y="925264"/>
                  <a:pt x="507109" y="819098"/>
                  <a:pt x="508593" y="708478"/>
                </a:cubicBezTo>
                <a:cubicBezTo>
                  <a:pt x="510078" y="591919"/>
                  <a:pt x="469245" y="494662"/>
                  <a:pt x="378670" y="419678"/>
                </a:cubicBezTo>
                <a:cubicBezTo>
                  <a:pt x="335611" y="384043"/>
                  <a:pt x="291808" y="348407"/>
                  <a:pt x="251717" y="309059"/>
                </a:cubicBezTo>
                <a:cubicBezTo>
                  <a:pt x="170981" y="230548"/>
                  <a:pt x="124069" y="138257"/>
                  <a:pt x="110044" y="3375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 name="Google Shape;577;p53"/>
          <p:cNvSpPr/>
          <p:nvPr/>
        </p:nvSpPr>
        <p:spPr>
          <a:xfrm>
            <a:off x="937614" y="1616329"/>
            <a:ext cx="9154996" cy="4956157"/>
          </a:xfrm>
          <a:custGeom>
            <a:avLst/>
            <a:gdLst/>
            <a:ahLst/>
            <a:cxnLst/>
            <a:rect l="l" t="t" r="r" b="b"/>
            <a:pathLst>
              <a:path w="9154996" h="4956157" extrusionOk="0">
                <a:moveTo>
                  <a:pt x="5500984" y="4456419"/>
                </a:moveTo>
                <a:cubicBezTo>
                  <a:pt x="5444468" y="4459946"/>
                  <a:pt x="5389343" y="4481104"/>
                  <a:pt x="5347397" y="4519710"/>
                </a:cubicBezTo>
                <a:cubicBezTo>
                  <a:pt x="5299140" y="4564254"/>
                  <a:pt x="5267216" y="4617708"/>
                  <a:pt x="5265731" y="4684526"/>
                </a:cubicBezTo>
                <a:cubicBezTo>
                  <a:pt x="5264989" y="4732783"/>
                  <a:pt x="5282807" y="4775843"/>
                  <a:pt x="5316958" y="4809995"/>
                </a:cubicBezTo>
                <a:cubicBezTo>
                  <a:pt x="5337746" y="4830781"/>
                  <a:pt x="5365215" y="4813706"/>
                  <a:pt x="5383033" y="4817418"/>
                </a:cubicBezTo>
                <a:cubicBezTo>
                  <a:pt x="5402336" y="4817418"/>
                  <a:pt x="5416441" y="4818903"/>
                  <a:pt x="5429805" y="4817418"/>
                </a:cubicBezTo>
                <a:cubicBezTo>
                  <a:pt x="5505531" y="4809995"/>
                  <a:pt x="5580515" y="4801085"/>
                  <a:pt x="5647333" y="4760252"/>
                </a:cubicBezTo>
                <a:cubicBezTo>
                  <a:pt x="5735680" y="4705313"/>
                  <a:pt x="5769831" y="4570936"/>
                  <a:pt x="5662924" y="4498922"/>
                </a:cubicBezTo>
                <a:cubicBezTo>
                  <a:pt x="5615409" y="4466998"/>
                  <a:pt x="5557501" y="4452893"/>
                  <a:pt x="5500984" y="4456419"/>
                </a:cubicBezTo>
                <a:close/>
                <a:moveTo>
                  <a:pt x="836483" y="4434332"/>
                </a:moveTo>
                <a:cubicBezTo>
                  <a:pt x="761498" y="4432105"/>
                  <a:pt x="690226" y="4446211"/>
                  <a:pt x="627864" y="4491498"/>
                </a:cubicBezTo>
                <a:cubicBezTo>
                  <a:pt x="580350" y="4525649"/>
                  <a:pt x="552880" y="4571679"/>
                  <a:pt x="559562" y="4632557"/>
                </a:cubicBezTo>
                <a:cubicBezTo>
                  <a:pt x="568470" y="4715708"/>
                  <a:pt x="641970" y="4775843"/>
                  <a:pt x="745908" y="4776586"/>
                </a:cubicBezTo>
                <a:cubicBezTo>
                  <a:pt x="793422" y="4776586"/>
                  <a:pt x="837967" y="4749116"/>
                  <a:pt x="872119" y="4705313"/>
                </a:cubicBezTo>
                <a:cubicBezTo>
                  <a:pt x="926315" y="4637011"/>
                  <a:pt x="951556" y="4556088"/>
                  <a:pt x="974572" y="4473680"/>
                </a:cubicBezTo>
                <a:cubicBezTo>
                  <a:pt x="978284" y="4459575"/>
                  <a:pt x="970859" y="4458090"/>
                  <a:pt x="959723" y="4455120"/>
                </a:cubicBezTo>
                <a:cubicBezTo>
                  <a:pt x="919633" y="4441756"/>
                  <a:pt x="878058" y="4435817"/>
                  <a:pt x="836483" y="4434332"/>
                </a:cubicBezTo>
                <a:close/>
                <a:moveTo>
                  <a:pt x="799745" y="3180173"/>
                </a:moveTo>
                <a:cubicBezTo>
                  <a:pt x="746465" y="3185915"/>
                  <a:pt x="694125" y="3223082"/>
                  <a:pt x="676863" y="3273194"/>
                </a:cubicBezTo>
                <a:cubicBezTo>
                  <a:pt x="671666" y="3288786"/>
                  <a:pt x="674636" y="3295467"/>
                  <a:pt x="687999" y="3302892"/>
                </a:cubicBezTo>
                <a:cubicBezTo>
                  <a:pt x="716954" y="3318482"/>
                  <a:pt x="747393" y="3326649"/>
                  <a:pt x="780059" y="3325907"/>
                </a:cubicBezTo>
                <a:cubicBezTo>
                  <a:pt x="840937" y="3325907"/>
                  <a:pt x="878058" y="3296952"/>
                  <a:pt x="885482" y="3243498"/>
                </a:cubicBezTo>
                <a:cubicBezTo>
                  <a:pt x="889194" y="3217514"/>
                  <a:pt x="875088" y="3193756"/>
                  <a:pt x="852073" y="3185590"/>
                </a:cubicBezTo>
                <a:cubicBezTo>
                  <a:pt x="835369" y="3179837"/>
                  <a:pt x="817505" y="3178259"/>
                  <a:pt x="799745" y="3180173"/>
                </a:cubicBezTo>
                <a:close/>
                <a:moveTo>
                  <a:pt x="761557" y="3002179"/>
                </a:moveTo>
                <a:cubicBezTo>
                  <a:pt x="713566" y="3008617"/>
                  <a:pt x="661086" y="3037293"/>
                  <a:pt x="638257" y="3073485"/>
                </a:cubicBezTo>
                <a:cubicBezTo>
                  <a:pt x="628606" y="3089076"/>
                  <a:pt x="632319" y="3095758"/>
                  <a:pt x="646424" y="3102439"/>
                </a:cubicBezTo>
                <a:cubicBezTo>
                  <a:pt x="670923" y="3114318"/>
                  <a:pt x="696909" y="3116545"/>
                  <a:pt x="725862" y="3119515"/>
                </a:cubicBezTo>
                <a:cubicBezTo>
                  <a:pt x="739226" y="3118030"/>
                  <a:pt x="755560" y="3117287"/>
                  <a:pt x="771893" y="3113576"/>
                </a:cubicBezTo>
                <a:cubicBezTo>
                  <a:pt x="807529" y="3105409"/>
                  <a:pt x="832028" y="3079425"/>
                  <a:pt x="835740" y="3046758"/>
                </a:cubicBezTo>
                <a:cubicBezTo>
                  <a:pt x="838710" y="3024486"/>
                  <a:pt x="829800" y="3009638"/>
                  <a:pt x="806786" y="3003698"/>
                </a:cubicBezTo>
                <a:cubicBezTo>
                  <a:pt x="793052" y="3000358"/>
                  <a:pt x="777553" y="3000033"/>
                  <a:pt x="761557" y="3002179"/>
                </a:cubicBezTo>
                <a:close/>
                <a:moveTo>
                  <a:pt x="751545" y="2762831"/>
                </a:moveTo>
                <a:cubicBezTo>
                  <a:pt x="704704" y="2761439"/>
                  <a:pt x="648466" y="2786356"/>
                  <a:pt x="632319" y="2822549"/>
                </a:cubicBezTo>
                <a:cubicBezTo>
                  <a:pt x="628606" y="2830716"/>
                  <a:pt x="631576" y="2835913"/>
                  <a:pt x="636772" y="2840367"/>
                </a:cubicBezTo>
                <a:cubicBezTo>
                  <a:pt x="664242" y="2874518"/>
                  <a:pt x="699136" y="2895306"/>
                  <a:pt x="746650" y="2897533"/>
                </a:cubicBezTo>
                <a:cubicBezTo>
                  <a:pt x="754075" y="2896790"/>
                  <a:pt x="764468" y="2895306"/>
                  <a:pt x="774861" y="2893078"/>
                </a:cubicBezTo>
                <a:cubicBezTo>
                  <a:pt x="804559" y="2886397"/>
                  <a:pt x="834998" y="2876745"/>
                  <a:pt x="840937" y="2844079"/>
                </a:cubicBezTo>
                <a:cubicBezTo>
                  <a:pt x="846876" y="2812898"/>
                  <a:pt x="820892" y="2794337"/>
                  <a:pt x="798619" y="2776519"/>
                </a:cubicBezTo>
                <a:cubicBezTo>
                  <a:pt x="797134" y="2775034"/>
                  <a:pt x="794907" y="2774292"/>
                  <a:pt x="793422" y="2773549"/>
                </a:cubicBezTo>
                <a:cubicBezTo>
                  <a:pt x="781729" y="2766682"/>
                  <a:pt x="767159" y="2763295"/>
                  <a:pt x="751545" y="2762831"/>
                </a:cubicBezTo>
                <a:close/>
                <a:moveTo>
                  <a:pt x="758528" y="2553052"/>
                </a:moveTo>
                <a:cubicBezTo>
                  <a:pt x="725120" y="2556765"/>
                  <a:pt x="699136" y="2574582"/>
                  <a:pt x="675378" y="2596854"/>
                </a:cubicBezTo>
                <a:cubicBezTo>
                  <a:pt x="661273" y="2610219"/>
                  <a:pt x="635287" y="2625809"/>
                  <a:pt x="640485" y="2642885"/>
                </a:cubicBezTo>
                <a:cubicBezTo>
                  <a:pt x="648652" y="2666642"/>
                  <a:pt x="678348" y="2673324"/>
                  <a:pt x="703590" y="2677778"/>
                </a:cubicBezTo>
                <a:cubicBezTo>
                  <a:pt x="708787" y="2678520"/>
                  <a:pt x="713241" y="2677778"/>
                  <a:pt x="718439" y="2677778"/>
                </a:cubicBezTo>
                <a:cubicBezTo>
                  <a:pt x="747393" y="2677036"/>
                  <a:pt x="775604" y="2670354"/>
                  <a:pt x="801589" y="2656248"/>
                </a:cubicBezTo>
                <a:cubicBezTo>
                  <a:pt x="842422" y="2633233"/>
                  <a:pt x="844649" y="2594627"/>
                  <a:pt x="807529" y="2565673"/>
                </a:cubicBezTo>
                <a:cubicBezTo>
                  <a:pt x="792679" y="2553795"/>
                  <a:pt x="776346" y="2551568"/>
                  <a:pt x="758528" y="2553052"/>
                </a:cubicBezTo>
                <a:close/>
                <a:moveTo>
                  <a:pt x="503138" y="2319191"/>
                </a:moveTo>
                <a:cubicBezTo>
                  <a:pt x="466017" y="2317706"/>
                  <a:pt x="444487" y="2334039"/>
                  <a:pt x="443744" y="2360024"/>
                </a:cubicBezTo>
                <a:cubicBezTo>
                  <a:pt x="443744" y="2385266"/>
                  <a:pt x="466017" y="2402342"/>
                  <a:pt x="501653" y="2403827"/>
                </a:cubicBezTo>
                <a:cubicBezTo>
                  <a:pt x="590743" y="2406796"/>
                  <a:pt x="1026541" y="2422387"/>
                  <a:pt x="1051782" y="2420160"/>
                </a:cubicBezTo>
                <a:cubicBezTo>
                  <a:pt x="1074055" y="2418675"/>
                  <a:pt x="1094100" y="2407539"/>
                  <a:pt x="1097070" y="2383040"/>
                </a:cubicBezTo>
                <a:cubicBezTo>
                  <a:pt x="1099297" y="2357797"/>
                  <a:pt x="1080737" y="2345176"/>
                  <a:pt x="1058464" y="2339237"/>
                </a:cubicBezTo>
                <a:cubicBezTo>
                  <a:pt x="1047329" y="2336267"/>
                  <a:pt x="618212" y="2322161"/>
                  <a:pt x="503138" y="2319191"/>
                </a:cubicBezTo>
                <a:close/>
                <a:moveTo>
                  <a:pt x="470472" y="2270192"/>
                </a:moveTo>
                <a:cubicBezTo>
                  <a:pt x="489032" y="2270192"/>
                  <a:pt x="506850" y="2269450"/>
                  <a:pt x="525411" y="2270192"/>
                </a:cubicBezTo>
                <a:lnTo>
                  <a:pt x="1067374" y="2287268"/>
                </a:lnTo>
                <a:cubicBezTo>
                  <a:pt x="1120828" y="2297661"/>
                  <a:pt x="1155721" y="2339237"/>
                  <a:pt x="1152751" y="2388236"/>
                </a:cubicBezTo>
                <a:cubicBezTo>
                  <a:pt x="1149782" y="2435751"/>
                  <a:pt x="1106721" y="2476583"/>
                  <a:pt x="1054010" y="2475841"/>
                </a:cubicBezTo>
                <a:lnTo>
                  <a:pt x="643455" y="2463963"/>
                </a:lnTo>
                <a:cubicBezTo>
                  <a:pt x="587773" y="2462478"/>
                  <a:pt x="568470" y="2487720"/>
                  <a:pt x="581092" y="2542658"/>
                </a:cubicBezTo>
                <a:cubicBezTo>
                  <a:pt x="586288" y="2566416"/>
                  <a:pt x="595198" y="2588688"/>
                  <a:pt x="608561" y="2609476"/>
                </a:cubicBezTo>
                <a:cubicBezTo>
                  <a:pt x="618212" y="2624324"/>
                  <a:pt x="621924" y="2629521"/>
                  <a:pt x="636030" y="2611703"/>
                </a:cubicBezTo>
                <a:cubicBezTo>
                  <a:pt x="662015" y="2577552"/>
                  <a:pt x="695423" y="2551568"/>
                  <a:pt x="737742" y="2537462"/>
                </a:cubicBezTo>
                <a:cubicBezTo>
                  <a:pt x="784513" y="2521871"/>
                  <a:pt x="834998" y="2544885"/>
                  <a:pt x="852816" y="2590173"/>
                </a:cubicBezTo>
                <a:cubicBezTo>
                  <a:pt x="863209" y="2616900"/>
                  <a:pt x="855785" y="2641400"/>
                  <a:pt x="830543" y="2662188"/>
                </a:cubicBezTo>
                <a:cubicBezTo>
                  <a:pt x="775604" y="2708217"/>
                  <a:pt x="696909" y="2708960"/>
                  <a:pt x="626379" y="2664414"/>
                </a:cubicBezTo>
                <a:cubicBezTo>
                  <a:pt x="604106" y="2705247"/>
                  <a:pt x="602621" y="2748308"/>
                  <a:pt x="612273" y="2792852"/>
                </a:cubicBezTo>
                <a:cubicBezTo>
                  <a:pt x="616727" y="2814383"/>
                  <a:pt x="625637" y="2800277"/>
                  <a:pt x="633061" y="2793595"/>
                </a:cubicBezTo>
                <a:cubicBezTo>
                  <a:pt x="667955" y="2762414"/>
                  <a:pt x="705817" y="2738656"/>
                  <a:pt x="755560" y="2741626"/>
                </a:cubicBezTo>
                <a:cubicBezTo>
                  <a:pt x="797134" y="2743853"/>
                  <a:pt x="845391" y="2777262"/>
                  <a:pt x="859498" y="2815868"/>
                </a:cubicBezTo>
                <a:cubicBezTo>
                  <a:pt x="869891" y="2844821"/>
                  <a:pt x="859498" y="2873775"/>
                  <a:pt x="830543" y="2893821"/>
                </a:cubicBezTo>
                <a:cubicBezTo>
                  <a:pt x="772635" y="2933911"/>
                  <a:pt x="687257" y="2924259"/>
                  <a:pt x="634545" y="2867837"/>
                </a:cubicBezTo>
                <a:cubicBezTo>
                  <a:pt x="615986" y="2847791"/>
                  <a:pt x="609303" y="2850761"/>
                  <a:pt x="598909" y="2873033"/>
                </a:cubicBezTo>
                <a:cubicBezTo>
                  <a:pt x="570698" y="2933911"/>
                  <a:pt x="558077" y="2994046"/>
                  <a:pt x="595940" y="3055667"/>
                </a:cubicBezTo>
                <a:cubicBezTo>
                  <a:pt x="606334" y="3072000"/>
                  <a:pt x="612273" y="3078683"/>
                  <a:pt x="627121" y="3057152"/>
                </a:cubicBezTo>
                <a:cubicBezTo>
                  <a:pt x="662015" y="3004441"/>
                  <a:pt x="716954" y="2985880"/>
                  <a:pt x="777089" y="2980683"/>
                </a:cubicBezTo>
                <a:cubicBezTo>
                  <a:pt x="814210" y="2976971"/>
                  <a:pt x="845391" y="2991820"/>
                  <a:pt x="854301" y="3014834"/>
                </a:cubicBezTo>
                <a:cubicBezTo>
                  <a:pt x="866179" y="3046015"/>
                  <a:pt x="852816" y="3090561"/>
                  <a:pt x="823119" y="3111349"/>
                </a:cubicBezTo>
                <a:cubicBezTo>
                  <a:pt x="778574" y="3143272"/>
                  <a:pt x="728090" y="3142530"/>
                  <a:pt x="677605" y="3133621"/>
                </a:cubicBezTo>
                <a:cubicBezTo>
                  <a:pt x="665727" y="3131394"/>
                  <a:pt x="653105" y="3129909"/>
                  <a:pt x="644197" y="3123227"/>
                </a:cubicBezTo>
                <a:cubicBezTo>
                  <a:pt x="621924" y="3106894"/>
                  <a:pt x="616727" y="3118772"/>
                  <a:pt x="614501" y="3138818"/>
                </a:cubicBezTo>
                <a:cubicBezTo>
                  <a:pt x="608561" y="3187817"/>
                  <a:pt x="621182" y="3231620"/>
                  <a:pt x="653848" y="3273937"/>
                </a:cubicBezTo>
                <a:cubicBezTo>
                  <a:pt x="675378" y="3216029"/>
                  <a:pt x="712499" y="3179651"/>
                  <a:pt x="769665" y="3164803"/>
                </a:cubicBezTo>
                <a:cubicBezTo>
                  <a:pt x="795649" y="3158121"/>
                  <a:pt x="821634" y="3157378"/>
                  <a:pt x="847618" y="3161833"/>
                </a:cubicBezTo>
                <a:cubicBezTo>
                  <a:pt x="889937" y="3169256"/>
                  <a:pt x="913693" y="3207120"/>
                  <a:pt x="905527" y="3250923"/>
                </a:cubicBezTo>
                <a:cubicBezTo>
                  <a:pt x="892164" y="3320710"/>
                  <a:pt x="823862" y="3360800"/>
                  <a:pt x="746650" y="3343724"/>
                </a:cubicBezTo>
                <a:cubicBezTo>
                  <a:pt x="719924" y="3338528"/>
                  <a:pt x="693939" y="3331103"/>
                  <a:pt x="667955" y="3312543"/>
                </a:cubicBezTo>
                <a:cubicBezTo>
                  <a:pt x="658303" y="3377133"/>
                  <a:pt x="666470" y="3435041"/>
                  <a:pt x="684288" y="3492950"/>
                </a:cubicBezTo>
                <a:cubicBezTo>
                  <a:pt x="719181" y="3605055"/>
                  <a:pt x="794164" y="3685978"/>
                  <a:pt x="884739" y="3756507"/>
                </a:cubicBezTo>
                <a:cubicBezTo>
                  <a:pt x="942648" y="3801794"/>
                  <a:pt x="997587" y="3850794"/>
                  <a:pt x="1030253" y="3919838"/>
                </a:cubicBezTo>
                <a:cubicBezTo>
                  <a:pt x="1074798" y="4015610"/>
                  <a:pt x="1070343" y="4115836"/>
                  <a:pt x="1055495" y="4216804"/>
                </a:cubicBezTo>
                <a:cubicBezTo>
                  <a:pt x="1045101" y="4285849"/>
                  <a:pt x="1026541" y="4353409"/>
                  <a:pt x="1008723" y="4420969"/>
                </a:cubicBezTo>
                <a:cubicBezTo>
                  <a:pt x="1005010" y="4435075"/>
                  <a:pt x="1000556" y="4446211"/>
                  <a:pt x="1019859" y="4452893"/>
                </a:cubicBezTo>
                <a:cubicBezTo>
                  <a:pt x="1116373" y="4486301"/>
                  <a:pt x="1190615" y="4549406"/>
                  <a:pt x="1232190" y="4640723"/>
                </a:cubicBezTo>
                <a:cubicBezTo>
                  <a:pt x="1290841" y="4769904"/>
                  <a:pt x="1401461" y="4810736"/>
                  <a:pt x="1526186" y="4827812"/>
                </a:cubicBezTo>
                <a:cubicBezTo>
                  <a:pt x="1771183" y="4861964"/>
                  <a:pt x="2018407" y="4861964"/>
                  <a:pt x="2264889" y="4850084"/>
                </a:cubicBezTo>
                <a:cubicBezTo>
                  <a:pt x="2452720" y="4841175"/>
                  <a:pt x="2640552" y="4824843"/>
                  <a:pt x="2828383" y="4807766"/>
                </a:cubicBezTo>
                <a:cubicBezTo>
                  <a:pt x="3022896" y="4789949"/>
                  <a:pt x="3217407" y="4774358"/>
                  <a:pt x="3412663" y="4764707"/>
                </a:cubicBezTo>
                <a:cubicBezTo>
                  <a:pt x="3680675" y="4752086"/>
                  <a:pt x="3948687" y="4736495"/>
                  <a:pt x="4216698" y="4739465"/>
                </a:cubicBezTo>
                <a:cubicBezTo>
                  <a:pt x="4426803" y="4741692"/>
                  <a:pt x="4635421" y="4762479"/>
                  <a:pt x="4843297" y="4791434"/>
                </a:cubicBezTo>
                <a:cubicBezTo>
                  <a:pt x="4991039" y="4812221"/>
                  <a:pt x="5140263" y="4827070"/>
                  <a:pt x="5291715" y="4821131"/>
                </a:cubicBezTo>
                <a:cubicBezTo>
                  <a:pt x="5291715" y="4807025"/>
                  <a:pt x="5280579" y="4800343"/>
                  <a:pt x="5275382" y="4790691"/>
                </a:cubicBezTo>
                <a:cubicBezTo>
                  <a:pt x="5230095" y="4711995"/>
                  <a:pt x="5236034" y="4634784"/>
                  <a:pt x="5285034" y="4560543"/>
                </a:cubicBezTo>
                <a:cubicBezTo>
                  <a:pt x="5388230" y="4403893"/>
                  <a:pt x="5575318" y="4403151"/>
                  <a:pt x="5691136" y="4495211"/>
                </a:cubicBezTo>
                <a:cubicBezTo>
                  <a:pt x="5776512" y="4562769"/>
                  <a:pt x="5769089" y="4686753"/>
                  <a:pt x="5679999" y="4760252"/>
                </a:cubicBezTo>
                <a:cubicBezTo>
                  <a:pt x="5628772" y="4802570"/>
                  <a:pt x="5567152" y="4818903"/>
                  <a:pt x="5503304" y="4828555"/>
                </a:cubicBezTo>
                <a:cubicBezTo>
                  <a:pt x="5455047" y="4835979"/>
                  <a:pt x="5406048" y="4839691"/>
                  <a:pt x="5350367" y="4841175"/>
                </a:cubicBezTo>
                <a:cubicBezTo>
                  <a:pt x="5396397" y="4879039"/>
                  <a:pt x="5444654" y="4897600"/>
                  <a:pt x="5495138" y="4909478"/>
                </a:cubicBezTo>
                <a:cubicBezTo>
                  <a:pt x="5652530" y="4947341"/>
                  <a:pt x="5809179" y="4937689"/>
                  <a:pt x="5965829" y="4903538"/>
                </a:cubicBezTo>
                <a:cubicBezTo>
                  <a:pt x="6126191" y="4867902"/>
                  <a:pt x="6278386" y="4804797"/>
                  <a:pt x="6433550" y="4754313"/>
                </a:cubicBezTo>
                <a:cubicBezTo>
                  <a:pt x="6578321" y="4706798"/>
                  <a:pt x="6726062" y="4679329"/>
                  <a:pt x="6877515" y="4665223"/>
                </a:cubicBezTo>
                <a:cubicBezTo>
                  <a:pt x="7138844" y="4640723"/>
                  <a:pt x="7399433" y="4651859"/>
                  <a:pt x="7660763" y="4663738"/>
                </a:cubicBezTo>
                <a:lnTo>
                  <a:pt x="8280679" y="4689723"/>
                </a:lnTo>
                <a:cubicBezTo>
                  <a:pt x="8419509" y="4696405"/>
                  <a:pt x="8557599" y="4711253"/>
                  <a:pt x="8694945" y="4732041"/>
                </a:cubicBezTo>
                <a:cubicBezTo>
                  <a:pt x="8792945" y="4746146"/>
                  <a:pt x="8887973" y="4773616"/>
                  <a:pt x="8985973" y="4788464"/>
                </a:cubicBezTo>
                <a:cubicBezTo>
                  <a:pt x="9022351" y="4793847"/>
                  <a:pt x="9058776" y="4797791"/>
                  <a:pt x="9095247" y="4800529"/>
                </a:cubicBezTo>
                <a:lnTo>
                  <a:pt x="9154996" y="4803161"/>
                </a:lnTo>
                <a:lnTo>
                  <a:pt x="9154996" y="4824858"/>
                </a:lnTo>
                <a:lnTo>
                  <a:pt x="9096847" y="4822929"/>
                </a:lnTo>
                <a:cubicBezTo>
                  <a:pt x="9050655" y="4819599"/>
                  <a:pt x="9004533" y="4814263"/>
                  <a:pt x="8958503" y="4806282"/>
                </a:cubicBezTo>
                <a:cubicBezTo>
                  <a:pt x="8876838" y="4792918"/>
                  <a:pt x="8797399" y="4771389"/>
                  <a:pt x="8715734" y="4758026"/>
                </a:cubicBezTo>
                <a:cubicBezTo>
                  <a:pt x="8585069" y="4736495"/>
                  <a:pt x="8454404" y="4721647"/>
                  <a:pt x="8322253" y="4714965"/>
                </a:cubicBezTo>
                <a:lnTo>
                  <a:pt x="7579839" y="4682299"/>
                </a:lnTo>
                <a:cubicBezTo>
                  <a:pt x="7355629" y="4673389"/>
                  <a:pt x="7131421" y="4667451"/>
                  <a:pt x="6907211" y="4684526"/>
                </a:cubicBezTo>
                <a:cubicBezTo>
                  <a:pt x="6695623" y="4700859"/>
                  <a:pt x="6492943" y="4752086"/>
                  <a:pt x="6294719" y="4825585"/>
                </a:cubicBezTo>
                <a:cubicBezTo>
                  <a:pt x="6177416" y="4869387"/>
                  <a:pt x="6059373" y="4910220"/>
                  <a:pt x="5936132" y="4933235"/>
                </a:cubicBezTo>
                <a:cubicBezTo>
                  <a:pt x="5780967" y="4961447"/>
                  <a:pt x="5625802" y="4968871"/>
                  <a:pt x="5471380" y="4925069"/>
                </a:cubicBezTo>
                <a:cubicBezTo>
                  <a:pt x="5420896" y="4910220"/>
                  <a:pt x="5373382" y="4887948"/>
                  <a:pt x="5332549" y="4854539"/>
                </a:cubicBezTo>
                <a:cubicBezTo>
                  <a:pt x="5324382" y="4847857"/>
                  <a:pt x="5316215" y="4841918"/>
                  <a:pt x="5304338" y="4842660"/>
                </a:cubicBezTo>
                <a:cubicBezTo>
                  <a:pt x="5108339" y="4850827"/>
                  <a:pt x="4915311" y="4822615"/>
                  <a:pt x="4721541" y="4797373"/>
                </a:cubicBezTo>
                <a:cubicBezTo>
                  <a:pt x="4451301" y="4761737"/>
                  <a:pt x="4179578" y="4754313"/>
                  <a:pt x="3907112" y="4765449"/>
                </a:cubicBezTo>
                <a:cubicBezTo>
                  <a:pt x="3665826" y="4775101"/>
                  <a:pt x="3423800" y="4784010"/>
                  <a:pt x="3182514" y="4801828"/>
                </a:cubicBezTo>
                <a:lnTo>
                  <a:pt x="2587840" y="4851569"/>
                </a:lnTo>
                <a:cubicBezTo>
                  <a:pt x="2302753" y="4874584"/>
                  <a:pt x="2017665" y="4888690"/>
                  <a:pt x="1731836" y="4870130"/>
                </a:cubicBezTo>
                <a:cubicBezTo>
                  <a:pt x="1633094" y="4863448"/>
                  <a:pt x="1534353" y="4856766"/>
                  <a:pt x="1437838" y="4830781"/>
                </a:cubicBezTo>
                <a:cubicBezTo>
                  <a:pt x="1345779" y="4805540"/>
                  <a:pt x="1271538" y="4761737"/>
                  <a:pt x="1228477" y="4671163"/>
                </a:cubicBezTo>
                <a:cubicBezTo>
                  <a:pt x="1185418" y="4579846"/>
                  <a:pt x="1117858" y="4511544"/>
                  <a:pt x="1020601" y="4474423"/>
                </a:cubicBezTo>
                <a:cubicBezTo>
                  <a:pt x="1002783" y="4467741"/>
                  <a:pt x="999072" y="4469226"/>
                  <a:pt x="993875" y="4487786"/>
                </a:cubicBezTo>
                <a:cubicBezTo>
                  <a:pt x="972344" y="4563513"/>
                  <a:pt x="947103" y="4637754"/>
                  <a:pt x="902557" y="4703828"/>
                </a:cubicBezTo>
                <a:cubicBezTo>
                  <a:pt x="812725" y="4836721"/>
                  <a:pt x="664242" y="4809995"/>
                  <a:pt x="592970" y="4740949"/>
                </a:cubicBezTo>
                <a:cubicBezTo>
                  <a:pt x="515759" y="4666707"/>
                  <a:pt x="524668" y="4547921"/>
                  <a:pt x="610788" y="4481846"/>
                </a:cubicBezTo>
                <a:cubicBezTo>
                  <a:pt x="690969" y="4420969"/>
                  <a:pt x="782286" y="4408347"/>
                  <a:pt x="878800" y="4418741"/>
                </a:cubicBezTo>
                <a:cubicBezTo>
                  <a:pt x="908497" y="4421711"/>
                  <a:pt x="938193" y="4428392"/>
                  <a:pt x="967147" y="4435075"/>
                </a:cubicBezTo>
                <a:cubicBezTo>
                  <a:pt x="979769" y="4438044"/>
                  <a:pt x="986450" y="4438787"/>
                  <a:pt x="990162" y="4423939"/>
                </a:cubicBezTo>
                <a:cubicBezTo>
                  <a:pt x="1017632" y="4318516"/>
                  <a:pt x="1047329" y="4212350"/>
                  <a:pt x="1048813" y="4101730"/>
                </a:cubicBezTo>
                <a:cubicBezTo>
                  <a:pt x="1050298" y="3985171"/>
                  <a:pt x="1009465" y="3887914"/>
                  <a:pt x="918890" y="3812930"/>
                </a:cubicBezTo>
                <a:cubicBezTo>
                  <a:pt x="875831" y="3777295"/>
                  <a:pt x="832028" y="3741659"/>
                  <a:pt x="791937" y="3702311"/>
                </a:cubicBezTo>
                <a:cubicBezTo>
                  <a:pt x="684288" y="3597630"/>
                  <a:pt x="636772" y="3468450"/>
                  <a:pt x="647167" y="3318482"/>
                </a:cubicBezTo>
                <a:cubicBezTo>
                  <a:pt x="647909" y="3306604"/>
                  <a:pt x="646424" y="3297695"/>
                  <a:pt x="638257" y="3287301"/>
                </a:cubicBezTo>
                <a:cubicBezTo>
                  <a:pt x="601136" y="3242013"/>
                  <a:pt x="587031" y="3189302"/>
                  <a:pt x="598909" y="3132136"/>
                </a:cubicBezTo>
                <a:cubicBezTo>
                  <a:pt x="604106" y="3109121"/>
                  <a:pt x="599651" y="3092788"/>
                  <a:pt x="585546" y="3074228"/>
                </a:cubicBezTo>
                <a:cubicBezTo>
                  <a:pt x="535062" y="3008153"/>
                  <a:pt x="546940" y="2936881"/>
                  <a:pt x="581833" y="2869321"/>
                </a:cubicBezTo>
                <a:cubicBezTo>
                  <a:pt x="596683" y="2841109"/>
                  <a:pt x="601879" y="2818095"/>
                  <a:pt x="592228" y="2786170"/>
                </a:cubicBezTo>
                <a:cubicBezTo>
                  <a:pt x="580350" y="2746823"/>
                  <a:pt x="586288" y="2704505"/>
                  <a:pt x="604106" y="2666642"/>
                </a:cubicBezTo>
                <a:cubicBezTo>
                  <a:pt x="611531" y="2649566"/>
                  <a:pt x="607076" y="2640657"/>
                  <a:pt x="598168" y="2628036"/>
                </a:cubicBezTo>
                <a:cubicBezTo>
                  <a:pt x="563274" y="2579037"/>
                  <a:pt x="546940" y="2525583"/>
                  <a:pt x="569955" y="2463220"/>
                </a:cubicBezTo>
                <a:cubicBezTo>
                  <a:pt x="546198" y="2462478"/>
                  <a:pt x="523183" y="2460250"/>
                  <a:pt x="500911" y="2459508"/>
                </a:cubicBezTo>
                <a:cubicBezTo>
                  <a:pt x="482350" y="2458765"/>
                  <a:pt x="464532" y="2455053"/>
                  <a:pt x="447457" y="2446887"/>
                </a:cubicBezTo>
                <a:cubicBezTo>
                  <a:pt x="410336" y="2428327"/>
                  <a:pt x="385837" y="2388978"/>
                  <a:pt x="391775" y="2352600"/>
                </a:cubicBezTo>
                <a:cubicBezTo>
                  <a:pt x="398457" y="2308055"/>
                  <a:pt x="425926" y="2280586"/>
                  <a:pt x="470472" y="2270192"/>
                </a:cubicBezTo>
                <a:close/>
                <a:moveTo>
                  <a:pt x="460819" y="2117997"/>
                </a:moveTo>
                <a:cubicBezTo>
                  <a:pt x="445229" y="2117997"/>
                  <a:pt x="431123" y="2119481"/>
                  <a:pt x="417759" y="2125420"/>
                </a:cubicBezTo>
                <a:cubicBezTo>
                  <a:pt x="404395" y="2131360"/>
                  <a:pt x="391774" y="2140269"/>
                  <a:pt x="390290" y="2156602"/>
                </a:cubicBezTo>
                <a:cubicBezTo>
                  <a:pt x="388805" y="2173678"/>
                  <a:pt x="401425" y="2183329"/>
                  <a:pt x="414047" y="2190753"/>
                </a:cubicBezTo>
                <a:cubicBezTo>
                  <a:pt x="427411" y="2198919"/>
                  <a:pt x="443001" y="2201147"/>
                  <a:pt x="458592" y="2201147"/>
                </a:cubicBezTo>
                <a:cubicBezTo>
                  <a:pt x="560302" y="2204117"/>
                  <a:pt x="662013" y="2207829"/>
                  <a:pt x="763724" y="2210798"/>
                </a:cubicBezTo>
                <a:cubicBezTo>
                  <a:pt x="763724" y="2210798"/>
                  <a:pt x="957494" y="2216737"/>
                  <a:pt x="1054751" y="2220450"/>
                </a:cubicBezTo>
                <a:cubicBezTo>
                  <a:pt x="1072569" y="2221192"/>
                  <a:pt x="1090387" y="2221935"/>
                  <a:pt x="1106720" y="2215253"/>
                </a:cubicBezTo>
                <a:cubicBezTo>
                  <a:pt x="1121569" y="2209314"/>
                  <a:pt x="1134932" y="2201147"/>
                  <a:pt x="1136417" y="2182586"/>
                </a:cubicBezTo>
                <a:cubicBezTo>
                  <a:pt x="1137159" y="2163283"/>
                  <a:pt x="1124538" y="2154375"/>
                  <a:pt x="1110433" y="2146950"/>
                </a:cubicBezTo>
                <a:cubicBezTo>
                  <a:pt x="1090387" y="2136557"/>
                  <a:pt x="1067372" y="2137299"/>
                  <a:pt x="1045100" y="2136557"/>
                </a:cubicBezTo>
                <a:cubicBezTo>
                  <a:pt x="850587" y="2130617"/>
                  <a:pt x="655332" y="2123936"/>
                  <a:pt x="460819" y="2117997"/>
                </a:cubicBezTo>
                <a:close/>
                <a:moveTo>
                  <a:pt x="425926" y="2063800"/>
                </a:moveTo>
                <a:cubicBezTo>
                  <a:pt x="438546" y="2064543"/>
                  <a:pt x="451910" y="2064543"/>
                  <a:pt x="465274" y="2065285"/>
                </a:cubicBezTo>
                <a:cubicBezTo>
                  <a:pt x="479379" y="2066770"/>
                  <a:pt x="493485" y="2066770"/>
                  <a:pt x="506849" y="2066770"/>
                </a:cubicBezTo>
                <a:cubicBezTo>
                  <a:pt x="513531" y="2066770"/>
                  <a:pt x="519469" y="2066770"/>
                  <a:pt x="526151" y="2066770"/>
                </a:cubicBezTo>
                <a:cubicBezTo>
                  <a:pt x="584060" y="2068997"/>
                  <a:pt x="1091872" y="2083845"/>
                  <a:pt x="1096326" y="2083845"/>
                </a:cubicBezTo>
                <a:cubicBezTo>
                  <a:pt x="1109690" y="2090528"/>
                  <a:pt x="1123796" y="2089785"/>
                  <a:pt x="1137159" y="2097209"/>
                </a:cubicBezTo>
                <a:cubicBezTo>
                  <a:pt x="1172795" y="2117254"/>
                  <a:pt x="1195810" y="2143981"/>
                  <a:pt x="1192840" y="2187041"/>
                </a:cubicBezTo>
                <a:cubicBezTo>
                  <a:pt x="1190613" y="2229358"/>
                  <a:pt x="1164628" y="2253116"/>
                  <a:pt x="1128251" y="2267964"/>
                </a:cubicBezTo>
                <a:cubicBezTo>
                  <a:pt x="1118599" y="2272419"/>
                  <a:pt x="1108205" y="2273904"/>
                  <a:pt x="1097811" y="2276131"/>
                </a:cubicBezTo>
                <a:cubicBezTo>
                  <a:pt x="1078508" y="2276131"/>
                  <a:pt x="492000" y="2253116"/>
                  <a:pt x="443001" y="2256828"/>
                </a:cubicBezTo>
                <a:cubicBezTo>
                  <a:pt x="366532" y="2253858"/>
                  <a:pt x="313078" y="2187784"/>
                  <a:pt x="338320" y="2126163"/>
                </a:cubicBezTo>
                <a:cubicBezTo>
                  <a:pt x="353911" y="2088299"/>
                  <a:pt x="386577" y="2070482"/>
                  <a:pt x="425926" y="2063800"/>
                </a:cubicBezTo>
                <a:close/>
                <a:moveTo>
                  <a:pt x="446713" y="1916802"/>
                </a:moveTo>
                <a:cubicBezTo>
                  <a:pt x="426668" y="1916059"/>
                  <a:pt x="407365" y="1919029"/>
                  <a:pt x="390289" y="1927939"/>
                </a:cubicBezTo>
                <a:cubicBezTo>
                  <a:pt x="364305" y="1941302"/>
                  <a:pt x="363563" y="1966543"/>
                  <a:pt x="388062" y="1982877"/>
                </a:cubicBezTo>
                <a:cubicBezTo>
                  <a:pt x="404395" y="1992528"/>
                  <a:pt x="421471" y="1996241"/>
                  <a:pt x="440773" y="1996983"/>
                </a:cubicBezTo>
                <a:lnTo>
                  <a:pt x="1098554" y="2018513"/>
                </a:lnTo>
                <a:cubicBezTo>
                  <a:pt x="1116372" y="2019255"/>
                  <a:pt x="1133448" y="2017029"/>
                  <a:pt x="1149038" y="2008119"/>
                </a:cubicBezTo>
                <a:cubicBezTo>
                  <a:pt x="1176507" y="1993271"/>
                  <a:pt x="1177992" y="1969513"/>
                  <a:pt x="1151266" y="1952438"/>
                </a:cubicBezTo>
                <a:cubicBezTo>
                  <a:pt x="1135674" y="1942787"/>
                  <a:pt x="1117115" y="1938332"/>
                  <a:pt x="1098554" y="1937590"/>
                </a:cubicBezTo>
                <a:close/>
                <a:moveTo>
                  <a:pt x="523923" y="192914"/>
                </a:moveTo>
                <a:cubicBezTo>
                  <a:pt x="480864" y="222610"/>
                  <a:pt x="443743" y="246368"/>
                  <a:pt x="408107" y="273095"/>
                </a:cubicBezTo>
                <a:cubicBezTo>
                  <a:pt x="311592" y="348079"/>
                  <a:pt x="229927" y="436426"/>
                  <a:pt x="183898" y="552985"/>
                </a:cubicBezTo>
                <a:cubicBezTo>
                  <a:pt x="149004" y="639105"/>
                  <a:pt x="140095" y="728938"/>
                  <a:pt x="150488" y="820997"/>
                </a:cubicBezTo>
                <a:cubicBezTo>
                  <a:pt x="163110" y="935329"/>
                  <a:pt x="194291" y="1044464"/>
                  <a:pt x="244033" y="1149145"/>
                </a:cubicBezTo>
                <a:cubicBezTo>
                  <a:pt x="244775" y="1149887"/>
                  <a:pt x="243290" y="1152114"/>
                  <a:pt x="242548" y="1156569"/>
                </a:cubicBezTo>
                <a:cubicBezTo>
                  <a:pt x="201715" y="1091237"/>
                  <a:pt x="174988" y="1022191"/>
                  <a:pt x="154200" y="950920"/>
                </a:cubicBezTo>
                <a:cubicBezTo>
                  <a:pt x="125989" y="852179"/>
                  <a:pt x="115595" y="751210"/>
                  <a:pt x="131186" y="648757"/>
                </a:cubicBezTo>
                <a:cubicBezTo>
                  <a:pt x="142322" y="573773"/>
                  <a:pt x="173503" y="506213"/>
                  <a:pt x="215821" y="443851"/>
                </a:cubicBezTo>
                <a:cubicBezTo>
                  <a:pt x="288578" y="336943"/>
                  <a:pt x="387319" y="260474"/>
                  <a:pt x="500165" y="201081"/>
                </a:cubicBezTo>
                <a:cubicBezTo>
                  <a:pt x="505363" y="198111"/>
                  <a:pt x="510560" y="197369"/>
                  <a:pt x="523923" y="192914"/>
                </a:cubicBezTo>
                <a:close/>
                <a:moveTo>
                  <a:pt x="800630" y="46764"/>
                </a:moveTo>
                <a:cubicBezTo>
                  <a:pt x="771780" y="44996"/>
                  <a:pt x="742769" y="45142"/>
                  <a:pt x="713588" y="47343"/>
                </a:cubicBezTo>
                <a:cubicBezTo>
                  <a:pt x="674681" y="50278"/>
                  <a:pt x="635472" y="56866"/>
                  <a:pt x="595938" y="67446"/>
                </a:cubicBezTo>
                <a:cubicBezTo>
                  <a:pt x="425183" y="112734"/>
                  <a:pt x="287836" y="210732"/>
                  <a:pt x="175732" y="344366"/>
                </a:cubicBezTo>
                <a:cubicBezTo>
                  <a:pt x="100748" y="434199"/>
                  <a:pt x="62142" y="540364"/>
                  <a:pt x="49521" y="655438"/>
                </a:cubicBezTo>
                <a:cubicBezTo>
                  <a:pt x="32446" y="815058"/>
                  <a:pt x="71793" y="965026"/>
                  <a:pt x="137126" y="1109796"/>
                </a:cubicBezTo>
                <a:cubicBezTo>
                  <a:pt x="182413" y="1210023"/>
                  <a:pt x="249230" y="1296886"/>
                  <a:pt x="310109" y="1387460"/>
                </a:cubicBezTo>
                <a:cubicBezTo>
                  <a:pt x="373956" y="1482489"/>
                  <a:pt x="427410" y="1581972"/>
                  <a:pt x="440773" y="1695562"/>
                </a:cubicBezTo>
                <a:cubicBezTo>
                  <a:pt x="445228" y="1727486"/>
                  <a:pt x="454138" y="1759410"/>
                  <a:pt x="460819" y="1792076"/>
                </a:cubicBezTo>
                <a:cubicBezTo>
                  <a:pt x="464531" y="1810636"/>
                  <a:pt x="462764" y="1817754"/>
                  <a:pt x="492743" y="1817318"/>
                </a:cubicBezTo>
                <a:cubicBezTo>
                  <a:pt x="593727" y="1815849"/>
                  <a:pt x="965662" y="1836373"/>
                  <a:pt x="1065146" y="1836621"/>
                </a:cubicBezTo>
                <a:cubicBezTo>
                  <a:pt x="1079251" y="1838106"/>
                  <a:pt x="1085190" y="1832167"/>
                  <a:pt x="1089645" y="1818803"/>
                </a:cubicBezTo>
                <a:cubicBezTo>
                  <a:pt x="1103008" y="1776485"/>
                  <a:pt x="1111175" y="1731941"/>
                  <a:pt x="1116372" y="1688138"/>
                </a:cubicBezTo>
                <a:cubicBezTo>
                  <a:pt x="1132705" y="1550791"/>
                  <a:pt x="1179477" y="1427550"/>
                  <a:pt x="1268567" y="1319900"/>
                </a:cubicBezTo>
                <a:cubicBezTo>
                  <a:pt x="1307915" y="1271643"/>
                  <a:pt x="1343551" y="1219674"/>
                  <a:pt x="1376960" y="1166220"/>
                </a:cubicBezTo>
                <a:cubicBezTo>
                  <a:pt x="1425217" y="1089752"/>
                  <a:pt x="1448232" y="1002889"/>
                  <a:pt x="1468276" y="916026"/>
                </a:cubicBezTo>
                <a:cubicBezTo>
                  <a:pt x="1493519" y="809861"/>
                  <a:pt x="1500201" y="703696"/>
                  <a:pt x="1468276" y="599015"/>
                </a:cubicBezTo>
                <a:cubicBezTo>
                  <a:pt x="1401459" y="377775"/>
                  <a:pt x="1275248" y="204792"/>
                  <a:pt x="1056236" y="110506"/>
                </a:cubicBezTo>
                <a:cubicBezTo>
                  <a:pt x="972297" y="74592"/>
                  <a:pt x="887183" y="52067"/>
                  <a:pt x="800630" y="46764"/>
                </a:cubicBezTo>
                <a:close/>
                <a:moveTo>
                  <a:pt x="794163" y="814"/>
                </a:moveTo>
                <a:cubicBezTo>
                  <a:pt x="875086" y="4712"/>
                  <a:pt x="955638" y="22530"/>
                  <a:pt x="1036191" y="52598"/>
                </a:cubicBezTo>
                <a:cubicBezTo>
                  <a:pt x="1275248" y="140945"/>
                  <a:pt x="1421504" y="317640"/>
                  <a:pt x="1503912" y="551500"/>
                </a:cubicBezTo>
                <a:cubicBezTo>
                  <a:pt x="1544745" y="668802"/>
                  <a:pt x="1545488" y="789816"/>
                  <a:pt x="1518761" y="910830"/>
                </a:cubicBezTo>
                <a:cubicBezTo>
                  <a:pt x="1492034" y="1032586"/>
                  <a:pt x="1457140" y="1149887"/>
                  <a:pt x="1377702" y="1250855"/>
                </a:cubicBezTo>
                <a:cubicBezTo>
                  <a:pt x="1337612" y="1300597"/>
                  <a:pt x="1301233" y="1354051"/>
                  <a:pt x="1264855" y="1406020"/>
                </a:cubicBezTo>
                <a:cubicBezTo>
                  <a:pt x="1203977" y="1492140"/>
                  <a:pt x="1177250" y="1590882"/>
                  <a:pt x="1163144" y="1694078"/>
                </a:cubicBezTo>
                <a:cubicBezTo>
                  <a:pt x="1154235" y="1756440"/>
                  <a:pt x="1146811" y="1819546"/>
                  <a:pt x="1115630" y="1876711"/>
                </a:cubicBezTo>
                <a:cubicBezTo>
                  <a:pt x="1125281" y="1884878"/>
                  <a:pt x="1138644" y="1884136"/>
                  <a:pt x="1149781" y="1887848"/>
                </a:cubicBezTo>
                <a:cubicBezTo>
                  <a:pt x="1203235" y="1904923"/>
                  <a:pt x="1235158" y="1945757"/>
                  <a:pt x="1229961" y="1991044"/>
                </a:cubicBezTo>
                <a:cubicBezTo>
                  <a:pt x="1224022" y="2034846"/>
                  <a:pt x="1177992" y="2073451"/>
                  <a:pt x="1126023" y="2077164"/>
                </a:cubicBezTo>
                <a:cubicBezTo>
                  <a:pt x="1117857" y="2077906"/>
                  <a:pt x="1108948" y="2077906"/>
                  <a:pt x="1100038" y="2077906"/>
                </a:cubicBezTo>
                <a:cubicBezTo>
                  <a:pt x="1038418" y="2074936"/>
                  <a:pt x="496455" y="2056376"/>
                  <a:pt x="423698" y="2054891"/>
                </a:cubicBezTo>
                <a:cubicBezTo>
                  <a:pt x="403653" y="2055633"/>
                  <a:pt x="385093" y="2048210"/>
                  <a:pt x="368017" y="2039300"/>
                </a:cubicBezTo>
                <a:cubicBezTo>
                  <a:pt x="333866" y="2020740"/>
                  <a:pt x="309366" y="1994013"/>
                  <a:pt x="311594" y="1951695"/>
                </a:cubicBezTo>
                <a:cubicBezTo>
                  <a:pt x="314564" y="1907151"/>
                  <a:pt x="344260" y="1882651"/>
                  <a:pt x="382123" y="1867803"/>
                </a:cubicBezTo>
                <a:cubicBezTo>
                  <a:pt x="397714" y="1861121"/>
                  <a:pt x="415532" y="1858893"/>
                  <a:pt x="434092" y="1854439"/>
                </a:cubicBezTo>
                <a:cubicBezTo>
                  <a:pt x="408107" y="1790591"/>
                  <a:pt x="400684" y="1722289"/>
                  <a:pt x="387320" y="1655472"/>
                </a:cubicBezTo>
                <a:cubicBezTo>
                  <a:pt x="372471" y="1584200"/>
                  <a:pt x="337578" y="1521837"/>
                  <a:pt x="301199" y="1459474"/>
                </a:cubicBezTo>
                <a:cubicBezTo>
                  <a:pt x="251458" y="1374096"/>
                  <a:pt x="185383" y="1299855"/>
                  <a:pt x="137869" y="1212992"/>
                </a:cubicBezTo>
                <a:cubicBezTo>
                  <a:pt x="44324" y="1041494"/>
                  <a:pt x="-13585" y="861830"/>
                  <a:pt x="2748" y="664348"/>
                </a:cubicBezTo>
                <a:cubicBezTo>
                  <a:pt x="13885" y="531456"/>
                  <a:pt x="57687" y="409699"/>
                  <a:pt x="145292" y="308730"/>
                </a:cubicBezTo>
                <a:cubicBezTo>
                  <a:pt x="254428" y="180293"/>
                  <a:pt x="387320" y="83779"/>
                  <a:pt x="549909" y="32552"/>
                </a:cubicBezTo>
                <a:cubicBezTo>
                  <a:pt x="631946" y="6939"/>
                  <a:pt x="713240" y="-3084"/>
                  <a:pt x="794163" y="8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578" name="Google Shape;578;p53"/>
          <p:cNvGrpSpPr/>
          <p:nvPr/>
        </p:nvGrpSpPr>
        <p:grpSpPr>
          <a:xfrm>
            <a:off x="140307" y="887905"/>
            <a:ext cx="3099195" cy="1223598"/>
            <a:chOff x="1525348" y="1579815"/>
            <a:chExt cx="6070988" cy="2761700"/>
          </a:xfrm>
        </p:grpSpPr>
        <p:sp>
          <p:nvSpPr>
            <p:cNvPr id="579" name="Google Shape;579;p53"/>
            <p:cNvSpPr/>
            <p:nvPr/>
          </p:nvSpPr>
          <p:spPr>
            <a:xfrm>
              <a:off x="3268739" y="2309740"/>
              <a:ext cx="2598977" cy="2031775"/>
            </a:xfrm>
            <a:custGeom>
              <a:avLst/>
              <a:gdLst/>
              <a:ahLst/>
              <a:cxnLst/>
              <a:rect l="l" t="t" r="r" b="b"/>
              <a:pathLst>
                <a:path w="2897024" h="2264776" extrusionOk="0">
                  <a:moveTo>
                    <a:pt x="0" y="0"/>
                  </a:moveTo>
                  <a:lnTo>
                    <a:pt x="2897024" y="0"/>
                  </a:lnTo>
                  <a:lnTo>
                    <a:pt x="2897024" y="1891127"/>
                  </a:lnTo>
                  <a:cubicBezTo>
                    <a:pt x="2802822" y="1872712"/>
                    <a:pt x="2705549" y="1863893"/>
                    <a:pt x="2606215" y="1863893"/>
                  </a:cubicBezTo>
                  <a:cubicBezTo>
                    <a:pt x="2195568" y="1863893"/>
                    <a:pt x="1820122" y="2014603"/>
                    <a:pt x="1533076" y="2264776"/>
                  </a:cubicBezTo>
                  <a:cubicBezTo>
                    <a:pt x="1247202" y="2014157"/>
                    <a:pt x="872259" y="1863893"/>
                    <a:pt x="462219" y="1863893"/>
                  </a:cubicBezTo>
                  <a:cubicBezTo>
                    <a:pt x="301614" y="1863893"/>
                    <a:pt x="146393" y="1886946"/>
                    <a:pt x="0" y="1931001"/>
                  </a:cubicBezTo>
                  <a:close/>
                </a:path>
              </a:pathLst>
            </a:cu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80" name="Google Shape;580;p53"/>
            <p:cNvSpPr/>
            <p:nvPr/>
          </p:nvSpPr>
          <p:spPr>
            <a:xfrm>
              <a:off x="3268739" y="2704966"/>
              <a:ext cx="2598977" cy="977877"/>
            </a:xfrm>
            <a:custGeom>
              <a:avLst/>
              <a:gdLst/>
              <a:ahLst/>
              <a:cxnLst/>
              <a:rect l="l" t="t" r="r" b="b"/>
              <a:pathLst>
                <a:path w="648072" h="243840" extrusionOk="0">
                  <a:moveTo>
                    <a:pt x="0" y="0"/>
                  </a:moveTo>
                  <a:lnTo>
                    <a:pt x="648072" y="0"/>
                  </a:lnTo>
                  <a:lnTo>
                    <a:pt x="648072" y="146327"/>
                  </a:lnTo>
                  <a:lnTo>
                    <a:pt x="359596" y="243840"/>
                  </a:lnTo>
                  <a:lnTo>
                    <a:pt x="0" y="128585"/>
                  </a:lnTo>
                  <a:close/>
                </a:path>
              </a:pathLst>
            </a:custGeom>
            <a:solidFill>
              <a:schemeClr val="dk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81" name="Google Shape;581;p53"/>
            <p:cNvSpPr/>
            <p:nvPr/>
          </p:nvSpPr>
          <p:spPr>
            <a:xfrm>
              <a:off x="1525348" y="1579815"/>
              <a:ext cx="6070988" cy="1788714"/>
            </a:xfrm>
            <a:custGeom>
              <a:avLst/>
              <a:gdLst/>
              <a:ahLst/>
              <a:cxnLst/>
              <a:rect l="l" t="t" r="r" b="b"/>
              <a:pathLst>
                <a:path w="1513840" h="487680" extrusionOk="0">
                  <a:moveTo>
                    <a:pt x="762000" y="0"/>
                  </a:moveTo>
                  <a:lnTo>
                    <a:pt x="0" y="233680"/>
                  </a:lnTo>
                  <a:lnTo>
                    <a:pt x="792480" y="487680"/>
                  </a:lnTo>
                  <a:lnTo>
                    <a:pt x="1513840" y="243840"/>
                  </a:lnTo>
                  <a:lnTo>
                    <a:pt x="762000" y="0"/>
                  </a:lnTo>
                  <a:close/>
                </a:path>
              </a:pathLst>
            </a:cu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cxnSp>
          <p:nvCxnSpPr>
            <p:cNvPr id="582" name="Google Shape;582;p53"/>
            <p:cNvCxnSpPr/>
            <p:nvPr/>
          </p:nvCxnSpPr>
          <p:spPr>
            <a:xfrm>
              <a:off x="4662703" y="2187506"/>
              <a:ext cx="1586226" cy="614736"/>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583" name="Google Shape;583;p53"/>
            <p:cNvCxnSpPr/>
            <p:nvPr/>
          </p:nvCxnSpPr>
          <p:spPr>
            <a:xfrm>
              <a:off x="6248932" y="2802241"/>
              <a:ext cx="0" cy="1010602"/>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sp>
          <p:nvSpPr>
            <p:cNvPr id="584" name="Google Shape;584;p53"/>
            <p:cNvSpPr/>
            <p:nvPr/>
          </p:nvSpPr>
          <p:spPr>
            <a:xfrm>
              <a:off x="6018666" y="3406130"/>
              <a:ext cx="460523" cy="920944"/>
            </a:xfrm>
            <a:prstGeom prst="triangle">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85" name="Google Shape;585;p53"/>
            <p:cNvSpPr/>
            <p:nvPr/>
          </p:nvSpPr>
          <p:spPr>
            <a:xfrm>
              <a:off x="6122007" y="3356991"/>
              <a:ext cx="236068" cy="271997"/>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sp>
        <p:nvSpPr>
          <p:cNvPr id="586" name="Google Shape;586;p53"/>
          <p:cNvSpPr/>
          <p:nvPr/>
        </p:nvSpPr>
        <p:spPr>
          <a:xfrm rot="628173">
            <a:off x="1225161" y="2161182"/>
            <a:ext cx="937061" cy="1282256"/>
          </a:xfrm>
          <a:custGeom>
            <a:avLst/>
            <a:gdLst/>
            <a:ahLst/>
            <a:cxnLst/>
            <a:rect l="l" t="t" r="r" b="b"/>
            <a:pathLst>
              <a:path w="937061" h="1282256" extrusionOk="0">
                <a:moveTo>
                  <a:pt x="72231" y="508194"/>
                </a:moveTo>
                <a:cubicBezTo>
                  <a:pt x="110176" y="495275"/>
                  <a:pt x="141455" y="519031"/>
                  <a:pt x="139689" y="559080"/>
                </a:cubicBezTo>
                <a:cubicBezTo>
                  <a:pt x="139351" y="566068"/>
                  <a:pt x="138225" y="573202"/>
                  <a:pt x="137581" y="579636"/>
                </a:cubicBezTo>
                <a:cubicBezTo>
                  <a:pt x="149335" y="573797"/>
                  <a:pt x="161104" y="566938"/>
                  <a:pt x="173595" y="561778"/>
                </a:cubicBezTo>
                <a:cubicBezTo>
                  <a:pt x="194067" y="553512"/>
                  <a:pt x="215165" y="550836"/>
                  <a:pt x="235622" y="562333"/>
                </a:cubicBezTo>
                <a:cubicBezTo>
                  <a:pt x="249692" y="570123"/>
                  <a:pt x="258507" y="582549"/>
                  <a:pt x="265212" y="596791"/>
                </a:cubicBezTo>
                <a:cubicBezTo>
                  <a:pt x="265897" y="598294"/>
                  <a:pt x="265188" y="601073"/>
                  <a:pt x="264188" y="602277"/>
                </a:cubicBezTo>
                <a:cubicBezTo>
                  <a:pt x="251373" y="618904"/>
                  <a:pt x="247251" y="637387"/>
                  <a:pt x="251467" y="657997"/>
                </a:cubicBezTo>
                <a:cubicBezTo>
                  <a:pt x="251904" y="660360"/>
                  <a:pt x="250479" y="663679"/>
                  <a:pt x="248802" y="665620"/>
                </a:cubicBezTo>
                <a:cubicBezTo>
                  <a:pt x="232301" y="684354"/>
                  <a:pt x="223028" y="705826"/>
                  <a:pt x="226702" y="731221"/>
                </a:cubicBezTo>
                <a:cubicBezTo>
                  <a:pt x="231605" y="766574"/>
                  <a:pt x="256814" y="791656"/>
                  <a:pt x="292287" y="797322"/>
                </a:cubicBezTo>
                <a:cubicBezTo>
                  <a:pt x="300478" y="798661"/>
                  <a:pt x="309043" y="798708"/>
                  <a:pt x="318540" y="799397"/>
                </a:cubicBezTo>
                <a:cubicBezTo>
                  <a:pt x="330434" y="829589"/>
                  <a:pt x="353581" y="847922"/>
                  <a:pt x="386587" y="855674"/>
                </a:cubicBezTo>
                <a:cubicBezTo>
                  <a:pt x="388158" y="847643"/>
                  <a:pt x="389605" y="840043"/>
                  <a:pt x="391213" y="832209"/>
                </a:cubicBezTo>
                <a:cubicBezTo>
                  <a:pt x="363044" y="824173"/>
                  <a:pt x="342646" y="808591"/>
                  <a:pt x="339010" y="777893"/>
                </a:cubicBezTo>
                <a:cubicBezTo>
                  <a:pt x="336531" y="756758"/>
                  <a:pt x="346844" y="742020"/>
                  <a:pt x="374294" y="724114"/>
                </a:cubicBezTo>
                <a:cubicBezTo>
                  <a:pt x="371371" y="717117"/>
                  <a:pt x="368449" y="710120"/>
                  <a:pt x="365526" y="703124"/>
                </a:cubicBezTo>
                <a:cubicBezTo>
                  <a:pt x="339298" y="710007"/>
                  <a:pt x="321614" y="734460"/>
                  <a:pt x="314275" y="774111"/>
                </a:cubicBezTo>
                <a:cubicBezTo>
                  <a:pt x="290368" y="778122"/>
                  <a:pt x="265358" y="766244"/>
                  <a:pt x="255752" y="746224"/>
                </a:cubicBezTo>
                <a:cubicBezTo>
                  <a:pt x="248361" y="730477"/>
                  <a:pt x="249498" y="714583"/>
                  <a:pt x="257804" y="700011"/>
                </a:cubicBezTo>
                <a:cubicBezTo>
                  <a:pt x="263879" y="687685"/>
                  <a:pt x="272863" y="677876"/>
                  <a:pt x="281358" y="666529"/>
                </a:cubicBezTo>
                <a:cubicBezTo>
                  <a:pt x="279908" y="660889"/>
                  <a:pt x="277416" y="654017"/>
                  <a:pt x="276069" y="646729"/>
                </a:cubicBezTo>
                <a:cubicBezTo>
                  <a:pt x="271404" y="619276"/>
                  <a:pt x="288248" y="601294"/>
                  <a:pt x="315725" y="605586"/>
                </a:cubicBezTo>
                <a:cubicBezTo>
                  <a:pt x="326623" y="607240"/>
                  <a:pt x="337119" y="612225"/>
                  <a:pt x="348811" y="615972"/>
                </a:cubicBezTo>
                <a:cubicBezTo>
                  <a:pt x="350168" y="614499"/>
                  <a:pt x="352920" y="611750"/>
                  <a:pt x="355707" y="609198"/>
                </a:cubicBezTo>
                <a:cubicBezTo>
                  <a:pt x="375418" y="591297"/>
                  <a:pt x="401497" y="589125"/>
                  <a:pt x="423989" y="603914"/>
                </a:cubicBezTo>
                <a:cubicBezTo>
                  <a:pt x="446911" y="618826"/>
                  <a:pt x="458728" y="640883"/>
                  <a:pt x="462978" y="667189"/>
                </a:cubicBezTo>
                <a:cubicBezTo>
                  <a:pt x="467140" y="694123"/>
                  <a:pt x="460690" y="718741"/>
                  <a:pt x="447498" y="742160"/>
                </a:cubicBezTo>
                <a:cubicBezTo>
                  <a:pt x="446251" y="744224"/>
                  <a:pt x="445200" y="746252"/>
                  <a:pt x="444272" y="747849"/>
                </a:cubicBezTo>
                <a:cubicBezTo>
                  <a:pt x="452753" y="756263"/>
                  <a:pt x="461679" y="763780"/>
                  <a:pt x="468977" y="772413"/>
                </a:cubicBezTo>
                <a:cubicBezTo>
                  <a:pt x="491574" y="798793"/>
                  <a:pt x="503038" y="828859"/>
                  <a:pt x="495847" y="863799"/>
                </a:cubicBezTo>
                <a:cubicBezTo>
                  <a:pt x="489963" y="892589"/>
                  <a:pt x="473198" y="913206"/>
                  <a:pt x="444271" y="922014"/>
                </a:cubicBezTo>
                <a:lnTo>
                  <a:pt x="431747" y="921551"/>
                </a:lnTo>
                <a:lnTo>
                  <a:pt x="442410" y="937592"/>
                </a:lnTo>
                <a:cubicBezTo>
                  <a:pt x="487480" y="1016676"/>
                  <a:pt x="529845" y="1122313"/>
                  <a:pt x="543619" y="1186492"/>
                </a:cubicBezTo>
                <a:cubicBezTo>
                  <a:pt x="550598" y="1215224"/>
                  <a:pt x="555819" y="1248481"/>
                  <a:pt x="566594" y="1273228"/>
                </a:cubicBezTo>
                <a:lnTo>
                  <a:pt x="531195" y="1282256"/>
                </a:lnTo>
                <a:cubicBezTo>
                  <a:pt x="524459" y="1249229"/>
                  <a:pt x="517723" y="1216203"/>
                  <a:pt x="510987" y="1183176"/>
                </a:cubicBezTo>
                <a:cubicBezTo>
                  <a:pt x="491057" y="1106410"/>
                  <a:pt x="461690" y="1033323"/>
                  <a:pt x="419465" y="965735"/>
                </a:cubicBezTo>
                <a:lnTo>
                  <a:pt x="380666" y="911088"/>
                </a:lnTo>
                <a:lnTo>
                  <a:pt x="370913" y="906441"/>
                </a:lnTo>
                <a:cubicBezTo>
                  <a:pt x="367054" y="904302"/>
                  <a:pt x="364509" y="903754"/>
                  <a:pt x="360466" y="906130"/>
                </a:cubicBezTo>
                <a:cubicBezTo>
                  <a:pt x="346392" y="914842"/>
                  <a:pt x="331143" y="920512"/>
                  <a:pt x="314518" y="920936"/>
                </a:cubicBezTo>
                <a:cubicBezTo>
                  <a:pt x="287950" y="921567"/>
                  <a:pt x="267107" y="906882"/>
                  <a:pt x="256927" y="880449"/>
                </a:cubicBezTo>
                <a:cubicBezTo>
                  <a:pt x="252918" y="869783"/>
                  <a:pt x="251397" y="858249"/>
                  <a:pt x="248732" y="847130"/>
                </a:cubicBezTo>
                <a:cubicBezTo>
                  <a:pt x="248098" y="844804"/>
                  <a:pt x="248092" y="842563"/>
                  <a:pt x="247889" y="840361"/>
                </a:cubicBezTo>
                <a:cubicBezTo>
                  <a:pt x="238455" y="843325"/>
                  <a:pt x="229525" y="846809"/>
                  <a:pt x="220304" y="848717"/>
                </a:cubicBezTo>
                <a:cubicBezTo>
                  <a:pt x="180981" y="856390"/>
                  <a:pt x="146339" y="834274"/>
                  <a:pt x="136302" y="795389"/>
                </a:cubicBezTo>
                <a:cubicBezTo>
                  <a:pt x="134291" y="787816"/>
                  <a:pt x="132872" y="780134"/>
                  <a:pt x="132240" y="772306"/>
                </a:cubicBezTo>
                <a:cubicBezTo>
                  <a:pt x="131484" y="764909"/>
                  <a:pt x="131910" y="757293"/>
                  <a:pt x="132030" y="749123"/>
                </a:cubicBezTo>
                <a:cubicBezTo>
                  <a:pt x="127799" y="748275"/>
                  <a:pt x="123408" y="747660"/>
                  <a:pt x="118944" y="746653"/>
                </a:cubicBezTo>
                <a:cubicBezTo>
                  <a:pt x="74070" y="736407"/>
                  <a:pt x="44624" y="708238"/>
                  <a:pt x="28110" y="666272"/>
                </a:cubicBezTo>
                <a:cubicBezTo>
                  <a:pt x="15910" y="635527"/>
                  <a:pt x="10210" y="603580"/>
                  <a:pt x="18430" y="570895"/>
                </a:cubicBezTo>
                <a:cubicBezTo>
                  <a:pt x="25779" y="541222"/>
                  <a:pt x="42144" y="518440"/>
                  <a:pt x="72231" y="508194"/>
                </a:cubicBezTo>
                <a:close/>
                <a:moveTo>
                  <a:pt x="828778" y="368188"/>
                </a:moveTo>
                <a:cubicBezTo>
                  <a:pt x="858645" y="362262"/>
                  <a:pt x="883627" y="370681"/>
                  <a:pt x="903402" y="393916"/>
                </a:cubicBezTo>
                <a:cubicBezTo>
                  <a:pt x="939823" y="436686"/>
                  <a:pt x="947900" y="510155"/>
                  <a:pt x="921670" y="560021"/>
                </a:cubicBezTo>
                <a:cubicBezTo>
                  <a:pt x="910516" y="581230"/>
                  <a:pt x="894205" y="597688"/>
                  <a:pt x="873673" y="610037"/>
                </a:cubicBezTo>
                <a:cubicBezTo>
                  <a:pt x="872564" y="610650"/>
                  <a:pt x="871455" y="611263"/>
                  <a:pt x="870382" y="612071"/>
                </a:cubicBezTo>
                <a:cubicBezTo>
                  <a:pt x="874134" y="626859"/>
                  <a:pt x="879155" y="640802"/>
                  <a:pt x="881183" y="655093"/>
                </a:cubicBezTo>
                <a:cubicBezTo>
                  <a:pt x="888104" y="700259"/>
                  <a:pt x="856642" y="737240"/>
                  <a:pt x="811085" y="738732"/>
                </a:cubicBezTo>
                <a:cubicBezTo>
                  <a:pt x="805423" y="738963"/>
                  <a:pt x="799923" y="738961"/>
                  <a:pt x="793636" y="739105"/>
                </a:cubicBezTo>
                <a:cubicBezTo>
                  <a:pt x="795456" y="748953"/>
                  <a:pt x="797633" y="758532"/>
                  <a:pt x="799023" y="768256"/>
                </a:cubicBezTo>
                <a:cubicBezTo>
                  <a:pt x="800761" y="780973"/>
                  <a:pt x="799166" y="793286"/>
                  <a:pt x="794668" y="805320"/>
                </a:cubicBezTo>
                <a:cubicBezTo>
                  <a:pt x="785846" y="828135"/>
                  <a:pt x="763672" y="842622"/>
                  <a:pt x="736637" y="842933"/>
                </a:cubicBezTo>
                <a:cubicBezTo>
                  <a:pt x="728307" y="843046"/>
                  <a:pt x="719830" y="842371"/>
                  <a:pt x="711441" y="841070"/>
                </a:cubicBezTo>
                <a:cubicBezTo>
                  <a:pt x="707480" y="840580"/>
                  <a:pt x="705153" y="841213"/>
                  <a:pt x="702708" y="844516"/>
                </a:cubicBezTo>
                <a:cubicBezTo>
                  <a:pt x="696891" y="852721"/>
                  <a:pt x="690436" y="860229"/>
                  <a:pt x="683025" y="866563"/>
                </a:cubicBezTo>
                <a:lnTo>
                  <a:pt x="657843" y="881435"/>
                </a:lnTo>
                <a:lnTo>
                  <a:pt x="694319" y="1016214"/>
                </a:lnTo>
                <a:cubicBezTo>
                  <a:pt x="705217" y="1069419"/>
                  <a:pt x="712131" y="1119734"/>
                  <a:pt x="713201" y="1156998"/>
                </a:cubicBezTo>
                <a:cubicBezTo>
                  <a:pt x="715065" y="1190532"/>
                  <a:pt x="714032" y="1228757"/>
                  <a:pt x="720960" y="1258622"/>
                </a:cubicBezTo>
                <a:lnTo>
                  <a:pt x="679557" y="1261399"/>
                </a:lnTo>
                <a:cubicBezTo>
                  <a:pt x="678850" y="1223119"/>
                  <a:pt x="678143" y="1184840"/>
                  <a:pt x="677437" y="1146560"/>
                </a:cubicBezTo>
                <a:cubicBezTo>
                  <a:pt x="674228" y="1101631"/>
                  <a:pt x="668194" y="1057242"/>
                  <a:pt x="658812" y="1013559"/>
                </a:cubicBezTo>
                <a:lnTo>
                  <a:pt x="620096" y="884815"/>
                </a:lnTo>
                <a:lnTo>
                  <a:pt x="617487" y="885041"/>
                </a:lnTo>
                <a:cubicBezTo>
                  <a:pt x="604917" y="882194"/>
                  <a:pt x="593230" y="875442"/>
                  <a:pt x="582656" y="865072"/>
                </a:cubicBezTo>
                <a:cubicBezTo>
                  <a:pt x="556244" y="838990"/>
                  <a:pt x="550041" y="806525"/>
                  <a:pt x="558217" y="771403"/>
                </a:cubicBezTo>
                <a:cubicBezTo>
                  <a:pt x="562112" y="754999"/>
                  <a:pt x="569609" y="739354"/>
                  <a:pt x="575867" y="722513"/>
                </a:cubicBezTo>
                <a:cubicBezTo>
                  <a:pt x="571718" y="718798"/>
                  <a:pt x="565774" y="714192"/>
                  <a:pt x="560670" y="708618"/>
                </a:cubicBezTo>
                <a:cubicBezTo>
                  <a:pt x="531466" y="677348"/>
                  <a:pt x="519772" y="641620"/>
                  <a:pt x="534291" y="600031"/>
                </a:cubicBezTo>
                <a:cubicBezTo>
                  <a:pt x="540848" y="581504"/>
                  <a:pt x="552919" y="567458"/>
                  <a:pt x="572231" y="560631"/>
                </a:cubicBezTo>
                <a:cubicBezTo>
                  <a:pt x="582540" y="556892"/>
                  <a:pt x="593183" y="557167"/>
                  <a:pt x="603475" y="559950"/>
                </a:cubicBezTo>
                <a:cubicBezTo>
                  <a:pt x="609267" y="561527"/>
                  <a:pt x="614846" y="564164"/>
                  <a:pt x="618559" y="565514"/>
                </a:cubicBezTo>
                <a:cubicBezTo>
                  <a:pt x="629322" y="557618"/>
                  <a:pt x="638415" y="548400"/>
                  <a:pt x="649454" y="543101"/>
                </a:cubicBezTo>
                <a:cubicBezTo>
                  <a:pt x="672605" y="531694"/>
                  <a:pt x="692487" y="542279"/>
                  <a:pt x="697970" y="567543"/>
                </a:cubicBezTo>
                <a:cubicBezTo>
                  <a:pt x="699586" y="575189"/>
                  <a:pt x="699788" y="582892"/>
                  <a:pt x="700456" y="590917"/>
                </a:cubicBezTo>
                <a:cubicBezTo>
                  <a:pt x="706933" y="593998"/>
                  <a:pt x="713927" y="596576"/>
                  <a:pt x="720550" y="600445"/>
                </a:cubicBezTo>
                <a:cubicBezTo>
                  <a:pt x="735858" y="609431"/>
                  <a:pt x="747467" y="621545"/>
                  <a:pt x="751604" y="639520"/>
                </a:cubicBezTo>
                <a:cubicBezTo>
                  <a:pt x="755595" y="656708"/>
                  <a:pt x="750549" y="671289"/>
                  <a:pt x="738347" y="683525"/>
                </a:cubicBezTo>
                <a:cubicBezTo>
                  <a:pt x="729932" y="692006"/>
                  <a:pt x="719754" y="697554"/>
                  <a:pt x="707956" y="700956"/>
                </a:cubicBezTo>
                <a:cubicBezTo>
                  <a:pt x="693641" y="669787"/>
                  <a:pt x="669443" y="653481"/>
                  <a:pt x="634896" y="651717"/>
                </a:cubicBezTo>
                <a:cubicBezTo>
                  <a:pt x="634543" y="659726"/>
                  <a:pt x="634350" y="667503"/>
                  <a:pt x="633997" y="675512"/>
                </a:cubicBezTo>
                <a:cubicBezTo>
                  <a:pt x="660271" y="678805"/>
                  <a:pt x="681371" y="689369"/>
                  <a:pt x="687058" y="716835"/>
                </a:cubicBezTo>
                <a:cubicBezTo>
                  <a:pt x="692854" y="744894"/>
                  <a:pt x="679387" y="765716"/>
                  <a:pt x="656986" y="782282"/>
                </a:cubicBezTo>
                <a:cubicBezTo>
                  <a:pt x="661091" y="789060"/>
                  <a:pt x="665158" y="795641"/>
                  <a:pt x="669532" y="802778"/>
                </a:cubicBezTo>
                <a:cubicBezTo>
                  <a:pt x="693852" y="786673"/>
                  <a:pt x="709290" y="765487"/>
                  <a:pt x="712109" y="736651"/>
                </a:cubicBezTo>
                <a:cubicBezTo>
                  <a:pt x="712907" y="727745"/>
                  <a:pt x="715710" y="724171"/>
                  <a:pt x="723692" y="721066"/>
                </a:cubicBezTo>
                <a:cubicBezTo>
                  <a:pt x="753809" y="708779"/>
                  <a:pt x="773689" y="687383"/>
                  <a:pt x="776459" y="653872"/>
                </a:cubicBezTo>
                <a:cubicBezTo>
                  <a:pt x="779084" y="619572"/>
                  <a:pt x="762709" y="594895"/>
                  <a:pt x="733368" y="578317"/>
                </a:cubicBezTo>
                <a:cubicBezTo>
                  <a:pt x="727912" y="575252"/>
                  <a:pt x="725127" y="572303"/>
                  <a:pt x="723890" y="565605"/>
                </a:cubicBezTo>
                <a:cubicBezTo>
                  <a:pt x="720505" y="547287"/>
                  <a:pt x="710304" y="532876"/>
                  <a:pt x="694098" y="523444"/>
                </a:cubicBezTo>
                <a:cubicBezTo>
                  <a:pt x="690671" y="521430"/>
                  <a:pt x="689446" y="519211"/>
                  <a:pt x="690243" y="515805"/>
                </a:cubicBezTo>
                <a:cubicBezTo>
                  <a:pt x="692866" y="505747"/>
                  <a:pt x="694394" y="495279"/>
                  <a:pt x="698774" y="485914"/>
                </a:cubicBezTo>
                <a:cubicBezTo>
                  <a:pt x="710120" y="462428"/>
                  <a:pt x="731075" y="453464"/>
                  <a:pt x="755797" y="452765"/>
                </a:cubicBezTo>
                <a:cubicBezTo>
                  <a:pt x="771597" y="452290"/>
                  <a:pt x="787712" y="454610"/>
                  <a:pt x="802978" y="455658"/>
                </a:cubicBezTo>
                <a:cubicBezTo>
                  <a:pt x="800042" y="449682"/>
                  <a:pt x="795827" y="442313"/>
                  <a:pt x="792796" y="434725"/>
                </a:cubicBezTo>
                <a:cubicBezTo>
                  <a:pt x="780108" y="402441"/>
                  <a:pt x="795007" y="375039"/>
                  <a:pt x="828778" y="368188"/>
                </a:cubicBezTo>
                <a:close/>
                <a:moveTo>
                  <a:pt x="80732" y="236718"/>
                </a:moveTo>
                <a:cubicBezTo>
                  <a:pt x="82386" y="239060"/>
                  <a:pt x="84041" y="241402"/>
                  <a:pt x="85733" y="243941"/>
                </a:cubicBezTo>
                <a:cubicBezTo>
                  <a:pt x="105038" y="272355"/>
                  <a:pt x="132213" y="289334"/>
                  <a:pt x="165483" y="295204"/>
                </a:cubicBezTo>
                <a:cubicBezTo>
                  <a:pt x="183391" y="298413"/>
                  <a:pt x="193256" y="308813"/>
                  <a:pt x="199590" y="324345"/>
                </a:cubicBezTo>
                <a:cubicBezTo>
                  <a:pt x="208088" y="344979"/>
                  <a:pt x="200922" y="370136"/>
                  <a:pt x="183395" y="381115"/>
                </a:cubicBezTo>
                <a:cubicBezTo>
                  <a:pt x="178799" y="383798"/>
                  <a:pt x="173231" y="385642"/>
                  <a:pt x="167577" y="388113"/>
                </a:cubicBezTo>
                <a:cubicBezTo>
                  <a:pt x="171406" y="392294"/>
                  <a:pt x="175861" y="396564"/>
                  <a:pt x="179565" y="401175"/>
                </a:cubicBezTo>
                <a:cubicBezTo>
                  <a:pt x="191398" y="416711"/>
                  <a:pt x="191808" y="434357"/>
                  <a:pt x="179992" y="449781"/>
                </a:cubicBezTo>
                <a:cubicBezTo>
                  <a:pt x="161928" y="473286"/>
                  <a:pt x="138040" y="484014"/>
                  <a:pt x="108044" y="482632"/>
                </a:cubicBezTo>
                <a:cubicBezTo>
                  <a:pt x="70199" y="480662"/>
                  <a:pt x="58475" y="484458"/>
                  <a:pt x="27201" y="505923"/>
                </a:cubicBezTo>
                <a:cubicBezTo>
                  <a:pt x="7335" y="488816"/>
                  <a:pt x="-2562" y="467219"/>
                  <a:pt x="570" y="441177"/>
                </a:cubicBezTo>
                <a:cubicBezTo>
                  <a:pt x="5466" y="399329"/>
                  <a:pt x="29111" y="372959"/>
                  <a:pt x="70413" y="361661"/>
                </a:cubicBezTo>
                <a:cubicBezTo>
                  <a:pt x="68706" y="360143"/>
                  <a:pt x="67197" y="358588"/>
                  <a:pt x="65724" y="357231"/>
                </a:cubicBezTo>
                <a:cubicBezTo>
                  <a:pt x="47471" y="340029"/>
                  <a:pt x="37055" y="318936"/>
                  <a:pt x="36050" y="293659"/>
                </a:cubicBezTo>
                <a:cubicBezTo>
                  <a:pt x="35113" y="266537"/>
                  <a:pt x="51607" y="245563"/>
                  <a:pt x="80732" y="236718"/>
                </a:cubicBezTo>
                <a:close/>
                <a:moveTo>
                  <a:pt x="734063" y="115786"/>
                </a:moveTo>
                <a:cubicBezTo>
                  <a:pt x="769312" y="112531"/>
                  <a:pt x="794903" y="133062"/>
                  <a:pt x="800039" y="168575"/>
                </a:cubicBezTo>
                <a:cubicBezTo>
                  <a:pt x="802927" y="188615"/>
                  <a:pt x="799667" y="207347"/>
                  <a:pt x="790133" y="225202"/>
                </a:cubicBezTo>
                <a:cubicBezTo>
                  <a:pt x="789688" y="226098"/>
                  <a:pt x="789279" y="227193"/>
                  <a:pt x="788636" y="228126"/>
                </a:cubicBezTo>
                <a:cubicBezTo>
                  <a:pt x="788673" y="228323"/>
                  <a:pt x="788709" y="228520"/>
                  <a:pt x="788782" y="228914"/>
                </a:cubicBezTo>
                <a:cubicBezTo>
                  <a:pt x="828453" y="224231"/>
                  <a:pt x="859115" y="239140"/>
                  <a:pt x="879477" y="273265"/>
                </a:cubicBezTo>
                <a:cubicBezTo>
                  <a:pt x="893897" y="297285"/>
                  <a:pt x="893683" y="322583"/>
                  <a:pt x="880462" y="348046"/>
                </a:cubicBezTo>
                <a:cubicBezTo>
                  <a:pt x="878741" y="347548"/>
                  <a:pt x="877093" y="347446"/>
                  <a:pt x="875371" y="346949"/>
                </a:cubicBezTo>
                <a:cubicBezTo>
                  <a:pt x="850156" y="338368"/>
                  <a:pt x="825797" y="341036"/>
                  <a:pt x="802289" y="352714"/>
                </a:cubicBezTo>
                <a:cubicBezTo>
                  <a:pt x="779174" y="364318"/>
                  <a:pt x="755458" y="366052"/>
                  <a:pt x="731227" y="357290"/>
                </a:cubicBezTo>
                <a:cubicBezTo>
                  <a:pt x="714189" y="351067"/>
                  <a:pt x="701420" y="340390"/>
                  <a:pt x="699035" y="320868"/>
                </a:cubicBezTo>
                <a:cubicBezTo>
                  <a:pt x="697732" y="310516"/>
                  <a:pt x="701091" y="301136"/>
                  <a:pt x="705546" y="292165"/>
                </a:cubicBezTo>
                <a:cubicBezTo>
                  <a:pt x="706115" y="290837"/>
                  <a:pt x="706882" y="289474"/>
                  <a:pt x="707611" y="287913"/>
                </a:cubicBezTo>
                <a:cubicBezTo>
                  <a:pt x="702111" y="287911"/>
                  <a:pt x="696917" y="288463"/>
                  <a:pt x="691898" y="287761"/>
                </a:cubicBezTo>
                <a:cubicBezTo>
                  <a:pt x="673669" y="285018"/>
                  <a:pt x="662761" y="273386"/>
                  <a:pt x="656836" y="256759"/>
                </a:cubicBezTo>
                <a:cubicBezTo>
                  <a:pt x="652880" y="245268"/>
                  <a:pt x="652504" y="233319"/>
                  <a:pt x="657076" y="221678"/>
                </a:cubicBezTo>
                <a:cubicBezTo>
                  <a:pt x="660099" y="213786"/>
                  <a:pt x="664631" y="207448"/>
                  <a:pt x="672162" y="203002"/>
                </a:cubicBezTo>
                <a:cubicBezTo>
                  <a:pt x="704464" y="183791"/>
                  <a:pt x="725615" y="156050"/>
                  <a:pt x="732996" y="118834"/>
                </a:cubicBezTo>
                <a:cubicBezTo>
                  <a:pt x="733405" y="117741"/>
                  <a:pt x="733851" y="116844"/>
                  <a:pt x="734063" y="115786"/>
                </a:cubicBezTo>
                <a:close/>
                <a:moveTo>
                  <a:pt x="234805" y="54681"/>
                </a:moveTo>
                <a:cubicBezTo>
                  <a:pt x="244119" y="50796"/>
                  <a:pt x="254214" y="48930"/>
                  <a:pt x="265378" y="49820"/>
                </a:cubicBezTo>
                <a:cubicBezTo>
                  <a:pt x="285431" y="51412"/>
                  <a:pt x="301834" y="60807"/>
                  <a:pt x="314937" y="75496"/>
                </a:cubicBezTo>
                <a:cubicBezTo>
                  <a:pt x="346284" y="110647"/>
                  <a:pt x="354358" y="152137"/>
                  <a:pt x="345601" y="197347"/>
                </a:cubicBezTo>
                <a:cubicBezTo>
                  <a:pt x="343095" y="210236"/>
                  <a:pt x="338042" y="222577"/>
                  <a:pt x="334083" y="235327"/>
                </a:cubicBezTo>
                <a:cubicBezTo>
                  <a:pt x="396552" y="283468"/>
                  <a:pt x="397932" y="358175"/>
                  <a:pt x="353353" y="413468"/>
                </a:cubicBezTo>
                <a:cubicBezTo>
                  <a:pt x="386181" y="433475"/>
                  <a:pt x="408834" y="461271"/>
                  <a:pt x="418223" y="498850"/>
                </a:cubicBezTo>
                <a:cubicBezTo>
                  <a:pt x="424422" y="523575"/>
                  <a:pt x="422771" y="547713"/>
                  <a:pt x="414075" y="570097"/>
                </a:cubicBezTo>
                <a:cubicBezTo>
                  <a:pt x="400353" y="570800"/>
                  <a:pt x="387201" y="570175"/>
                  <a:pt x="374791" y="572468"/>
                </a:cubicBezTo>
                <a:cubicBezTo>
                  <a:pt x="365336" y="574215"/>
                  <a:pt x="356339" y="579545"/>
                  <a:pt x="347212" y="583064"/>
                </a:cubicBezTo>
                <a:cubicBezTo>
                  <a:pt x="345118" y="583858"/>
                  <a:pt x="342703" y="585119"/>
                  <a:pt x="340945" y="584425"/>
                </a:cubicBezTo>
                <a:cubicBezTo>
                  <a:pt x="320158" y="576656"/>
                  <a:pt x="306706" y="577716"/>
                  <a:pt x="286621" y="583668"/>
                </a:cubicBezTo>
                <a:cubicBezTo>
                  <a:pt x="275089" y="560947"/>
                  <a:pt x="258734" y="542988"/>
                  <a:pt x="233948" y="534531"/>
                </a:cubicBezTo>
                <a:cubicBezTo>
                  <a:pt x="209361" y="526039"/>
                  <a:pt x="185309" y="529261"/>
                  <a:pt x="162779" y="538517"/>
                </a:cubicBezTo>
                <a:cubicBezTo>
                  <a:pt x="157261" y="526295"/>
                  <a:pt x="151853" y="514665"/>
                  <a:pt x="146371" y="502641"/>
                </a:cubicBezTo>
                <a:cubicBezTo>
                  <a:pt x="166223" y="496529"/>
                  <a:pt x="183874" y="485119"/>
                  <a:pt x="196829" y="467040"/>
                </a:cubicBezTo>
                <a:cubicBezTo>
                  <a:pt x="227102" y="489760"/>
                  <a:pt x="261161" y="489985"/>
                  <a:pt x="291634" y="464187"/>
                </a:cubicBezTo>
                <a:cubicBezTo>
                  <a:pt x="303898" y="479847"/>
                  <a:pt x="319250" y="491269"/>
                  <a:pt x="339848" y="495814"/>
                </a:cubicBezTo>
                <a:cubicBezTo>
                  <a:pt x="341456" y="487981"/>
                  <a:pt x="343137" y="480540"/>
                  <a:pt x="344709" y="472509"/>
                </a:cubicBezTo>
                <a:cubicBezTo>
                  <a:pt x="322528" y="466016"/>
                  <a:pt x="308439" y="451508"/>
                  <a:pt x="302160" y="429650"/>
                </a:cubicBezTo>
                <a:cubicBezTo>
                  <a:pt x="295916" y="407989"/>
                  <a:pt x="301505" y="388623"/>
                  <a:pt x="317151" y="371880"/>
                </a:cubicBezTo>
                <a:cubicBezTo>
                  <a:pt x="311383" y="366020"/>
                  <a:pt x="305921" y="360715"/>
                  <a:pt x="300153" y="354855"/>
                </a:cubicBezTo>
                <a:cubicBezTo>
                  <a:pt x="284879" y="370308"/>
                  <a:pt x="276797" y="388301"/>
                  <a:pt x="275979" y="409229"/>
                </a:cubicBezTo>
                <a:cubicBezTo>
                  <a:pt x="275646" y="418457"/>
                  <a:pt x="277948" y="427606"/>
                  <a:pt x="278835" y="436812"/>
                </a:cubicBezTo>
                <a:cubicBezTo>
                  <a:pt x="279002" y="438818"/>
                  <a:pt x="278688" y="441524"/>
                  <a:pt x="277330" y="442997"/>
                </a:cubicBezTo>
                <a:cubicBezTo>
                  <a:pt x="260099" y="463292"/>
                  <a:pt x="230451" y="464901"/>
                  <a:pt x="211427" y="446824"/>
                </a:cubicBezTo>
                <a:cubicBezTo>
                  <a:pt x="209954" y="445467"/>
                  <a:pt x="208941" y="442191"/>
                  <a:pt x="209401" y="440273"/>
                </a:cubicBezTo>
                <a:cubicBezTo>
                  <a:pt x="212477" y="426056"/>
                  <a:pt x="211775" y="412334"/>
                  <a:pt x="206434" y="398858"/>
                </a:cubicBezTo>
                <a:cubicBezTo>
                  <a:pt x="205748" y="397356"/>
                  <a:pt x="205990" y="394255"/>
                  <a:pt x="207223" y="393213"/>
                </a:cubicBezTo>
                <a:cubicBezTo>
                  <a:pt x="231524" y="370389"/>
                  <a:pt x="232881" y="331435"/>
                  <a:pt x="213263" y="300227"/>
                </a:cubicBezTo>
                <a:cubicBezTo>
                  <a:pt x="212417" y="298958"/>
                  <a:pt x="211768" y="297651"/>
                  <a:pt x="210849" y="295987"/>
                </a:cubicBezTo>
                <a:cubicBezTo>
                  <a:pt x="217525" y="293531"/>
                  <a:pt x="224114" y="291704"/>
                  <a:pt x="230359" y="289124"/>
                </a:cubicBezTo>
                <a:cubicBezTo>
                  <a:pt x="263644" y="275232"/>
                  <a:pt x="282205" y="244506"/>
                  <a:pt x="278448" y="208737"/>
                </a:cubicBezTo>
                <a:cubicBezTo>
                  <a:pt x="277932" y="203741"/>
                  <a:pt x="278998" y="200692"/>
                  <a:pt x="283559" y="197812"/>
                </a:cubicBezTo>
                <a:cubicBezTo>
                  <a:pt x="302800" y="185089"/>
                  <a:pt x="313049" y="166696"/>
                  <a:pt x="314933" y="142718"/>
                </a:cubicBezTo>
                <a:cubicBezTo>
                  <a:pt x="306726" y="142401"/>
                  <a:pt x="299111" y="141975"/>
                  <a:pt x="291729" y="141710"/>
                </a:cubicBezTo>
                <a:cubicBezTo>
                  <a:pt x="288305" y="184917"/>
                  <a:pt x="240257" y="198277"/>
                  <a:pt x="204653" y="172059"/>
                </a:cubicBezTo>
                <a:cubicBezTo>
                  <a:pt x="199850" y="178039"/>
                  <a:pt x="195085" y="184217"/>
                  <a:pt x="190282" y="190196"/>
                </a:cubicBezTo>
                <a:cubicBezTo>
                  <a:pt x="203291" y="203274"/>
                  <a:pt x="223160" y="209381"/>
                  <a:pt x="254302" y="210348"/>
                </a:cubicBezTo>
                <a:cubicBezTo>
                  <a:pt x="258834" y="241492"/>
                  <a:pt x="238558" y="268460"/>
                  <a:pt x="206445" y="272154"/>
                </a:cubicBezTo>
                <a:cubicBezTo>
                  <a:pt x="171144" y="276232"/>
                  <a:pt x="139743" y="266146"/>
                  <a:pt x="114462" y="240670"/>
                </a:cubicBezTo>
                <a:cubicBezTo>
                  <a:pt x="86234" y="212479"/>
                  <a:pt x="89402" y="167894"/>
                  <a:pt x="120246" y="146306"/>
                </a:cubicBezTo>
                <a:cubicBezTo>
                  <a:pt x="131958" y="138030"/>
                  <a:pt x="145083" y="135198"/>
                  <a:pt x="159117" y="137290"/>
                </a:cubicBezTo>
                <a:cubicBezTo>
                  <a:pt x="163311" y="137940"/>
                  <a:pt x="165136" y="136789"/>
                  <a:pt x="166880" y="133004"/>
                </a:cubicBezTo>
                <a:cubicBezTo>
                  <a:pt x="177313" y="110095"/>
                  <a:pt x="189847" y="88630"/>
                  <a:pt x="208914" y="71662"/>
                </a:cubicBezTo>
                <a:cubicBezTo>
                  <a:pt x="216957" y="64472"/>
                  <a:pt x="225490" y="58567"/>
                  <a:pt x="234805" y="54681"/>
                </a:cubicBezTo>
                <a:close/>
                <a:moveTo>
                  <a:pt x="518054" y="685"/>
                </a:moveTo>
                <a:cubicBezTo>
                  <a:pt x="535695" y="-1964"/>
                  <a:pt x="551960" y="3383"/>
                  <a:pt x="567481" y="11310"/>
                </a:cubicBezTo>
                <a:cubicBezTo>
                  <a:pt x="586392" y="21056"/>
                  <a:pt x="602181" y="34843"/>
                  <a:pt x="617166" y="49796"/>
                </a:cubicBezTo>
                <a:cubicBezTo>
                  <a:pt x="619412" y="52029"/>
                  <a:pt x="621119" y="53546"/>
                  <a:pt x="624803" y="51439"/>
                </a:cubicBezTo>
                <a:cubicBezTo>
                  <a:pt x="645553" y="40272"/>
                  <a:pt x="666213" y="40732"/>
                  <a:pt x="685335" y="54921"/>
                </a:cubicBezTo>
                <a:cubicBezTo>
                  <a:pt x="704960" y="69628"/>
                  <a:pt x="713618" y="90027"/>
                  <a:pt x="709531" y="114208"/>
                </a:cubicBezTo>
                <a:cubicBezTo>
                  <a:pt x="704617" y="143838"/>
                  <a:pt x="686008" y="164388"/>
                  <a:pt x="661812" y="180063"/>
                </a:cubicBezTo>
                <a:cubicBezTo>
                  <a:pt x="646343" y="190051"/>
                  <a:pt x="629358" y="196244"/>
                  <a:pt x="610202" y="195099"/>
                </a:cubicBezTo>
                <a:cubicBezTo>
                  <a:pt x="586961" y="193894"/>
                  <a:pt x="565244" y="174481"/>
                  <a:pt x="562692" y="152954"/>
                </a:cubicBezTo>
                <a:cubicBezTo>
                  <a:pt x="585571" y="146688"/>
                  <a:pt x="602749" y="132718"/>
                  <a:pt x="615624" y="112005"/>
                </a:cubicBezTo>
                <a:cubicBezTo>
                  <a:pt x="608733" y="107779"/>
                  <a:pt x="602074" y="103714"/>
                  <a:pt x="594985" y="99523"/>
                </a:cubicBezTo>
                <a:cubicBezTo>
                  <a:pt x="584014" y="116217"/>
                  <a:pt x="569428" y="127672"/>
                  <a:pt x="549403" y="129539"/>
                </a:cubicBezTo>
                <a:cubicBezTo>
                  <a:pt x="528196" y="131624"/>
                  <a:pt x="513136" y="121778"/>
                  <a:pt x="503638" y="102348"/>
                </a:cubicBezTo>
                <a:cubicBezTo>
                  <a:pt x="496480" y="105504"/>
                  <a:pt x="489322" y="108659"/>
                  <a:pt x="481968" y="111852"/>
                </a:cubicBezTo>
                <a:cubicBezTo>
                  <a:pt x="491757" y="132858"/>
                  <a:pt x="507348" y="146680"/>
                  <a:pt x="529275" y="151795"/>
                </a:cubicBezTo>
                <a:cubicBezTo>
                  <a:pt x="536517" y="153512"/>
                  <a:pt x="538661" y="157394"/>
                  <a:pt x="540380" y="163391"/>
                </a:cubicBezTo>
                <a:cubicBezTo>
                  <a:pt x="547848" y="187270"/>
                  <a:pt x="562876" y="204659"/>
                  <a:pt x="586552" y="213729"/>
                </a:cubicBezTo>
                <a:cubicBezTo>
                  <a:pt x="601672" y="219490"/>
                  <a:pt x="617458" y="220036"/>
                  <a:pt x="633128" y="217751"/>
                </a:cubicBezTo>
                <a:cubicBezTo>
                  <a:pt x="632490" y="226425"/>
                  <a:pt x="631028" y="235047"/>
                  <a:pt x="631375" y="243538"/>
                </a:cubicBezTo>
                <a:cubicBezTo>
                  <a:pt x="632531" y="271842"/>
                  <a:pt x="644151" y="293936"/>
                  <a:pt x="670400" y="307011"/>
                </a:cubicBezTo>
                <a:cubicBezTo>
                  <a:pt x="672391" y="307865"/>
                  <a:pt x="674389" y="310959"/>
                  <a:pt x="674359" y="313002"/>
                </a:cubicBezTo>
                <a:cubicBezTo>
                  <a:pt x="674507" y="327029"/>
                  <a:pt x="678128" y="340009"/>
                  <a:pt x="686366" y="351523"/>
                </a:cubicBezTo>
                <a:cubicBezTo>
                  <a:pt x="688597" y="354777"/>
                  <a:pt x="688444" y="357250"/>
                  <a:pt x="686786" y="360408"/>
                </a:cubicBezTo>
                <a:cubicBezTo>
                  <a:pt x="674346" y="383485"/>
                  <a:pt x="647586" y="391893"/>
                  <a:pt x="624276" y="379293"/>
                </a:cubicBezTo>
                <a:cubicBezTo>
                  <a:pt x="622212" y="378045"/>
                  <a:pt x="620696" y="374251"/>
                  <a:pt x="620186" y="371494"/>
                </a:cubicBezTo>
                <a:cubicBezTo>
                  <a:pt x="616003" y="343340"/>
                  <a:pt x="601859" y="321918"/>
                  <a:pt x="577039" y="307763"/>
                </a:cubicBezTo>
                <a:cubicBezTo>
                  <a:pt x="575443" y="306837"/>
                  <a:pt x="573488" y="306179"/>
                  <a:pt x="571263" y="305164"/>
                </a:cubicBezTo>
                <a:cubicBezTo>
                  <a:pt x="567934" y="312501"/>
                  <a:pt x="564766" y="319605"/>
                  <a:pt x="561472" y="327139"/>
                </a:cubicBezTo>
                <a:cubicBezTo>
                  <a:pt x="582070" y="337186"/>
                  <a:pt x="594443" y="353436"/>
                  <a:pt x="596193" y="376131"/>
                </a:cubicBezTo>
                <a:cubicBezTo>
                  <a:pt x="598066" y="398396"/>
                  <a:pt x="590093" y="416979"/>
                  <a:pt x="571697" y="430972"/>
                </a:cubicBezTo>
                <a:cubicBezTo>
                  <a:pt x="575998" y="437714"/>
                  <a:pt x="580263" y="444259"/>
                  <a:pt x="584565" y="451001"/>
                </a:cubicBezTo>
                <a:cubicBezTo>
                  <a:pt x="602215" y="439591"/>
                  <a:pt x="612471" y="423437"/>
                  <a:pt x="618292" y="404232"/>
                </a:cubicBezTo>
                <a:cubicBezTo>
                  <a:pt x="656636" y="417720"/>
                  <a:pt x="688185" y="404353"/>
                  <a:pt x="707017" y="373985"/>
                </a:cubicBezTo>
                <a:cubicBezTo>
                  <a:pt x="717097" y="377826"/>
                  <a:pt x="726965" y="382724"/>
                  <a:pt x="737381" y="385077"/>
                </a:cubicBezTo>
                <a:cubicBezTo>
                  <a:pt x="747600" y="387467"/>
                  <a:pt x="758243" y="387740"/>
                  <a:pt x="767814" y="388823"/>
                </a:cubicBezTo>
                <a:cubicBezTo>
                  <a:pt x="767007" y="400991"/>
                  <a:pt x="766309" y="413750"/>
                  <a:pt x="765487" y="426939"/>
                </a:cubicBezTo>
                <a:cubicBezTo>
                  <a:pt x="708784" y="427639"/>
                  <a:pt x="673764" y="455296"/>
                  <a:pt x="665711" y="514227"/>
                </a:cubicBezTo>
                <a:cubicBezTo>
                  <a:pt x="646576" y="514301"/>
                  <a:pt x="629861" y="520852"/>
                  <a:pt x="615799" y="534043"/>
                </a:cubicBezTo>
                <a:cubicBezTo>
                  <a:pt x="614762" y="535049"/>
                  <a:pt x="612633" y="535647"/>
                  <a:pt x="611378" y="535471"/>
                </a:cubicBezTo>
                <a:cubicBezTo>
                  <a:pt x="587569" y="530093"/>
                  <a:pt x="565924" y="535315"/>
                  <a:pt x="545354" y="547467"/>
                </a:cubicBezTo>
                <a:cubicBezTo>
                  <a:pt x="544800" y="547774"/>
                  <a:pt x="544172" y="547686"/>
                  <a:pt x="543618" y="547992"/>
                </a:cubicBezTo>
                <a:cubicBezTo>
                  <a:pt x="504751" y="508527"/>
                  <a:pt x="497966" y="435430"/>
                  <a:pt x="543114" y="378809"/>
                </a:cubicBezTo>
                <a:cubicBezTo>
                  <a:pt x="513284" y="360692"/>
                  <a:pt x="490336" y="336822"/>
                  <a:pt x="481297" y="302233"/>
                </a:cubicBezTo>
                <a:cubicBezTo>
                  <a:pt x="471988" y="267287"/>
                  <a:pt x="479922" y="235266"/>
                  <a:pt x="497521" y="205940"/>
                </a:cubicBezTo>
                <a:cubicBezTo>
                  <a:pt x="488494" y="194571"/>
                  <a:pt x="478826" y="184135"/>
                  <a:pt x="471375" y="172476"/>
                </a:cubicBezTo>
                <a:cubicBezTo>
                  <a:pt x="446267" y="132505"/>
                  <a:pt x="440053" y="90061"/>
                  <a:pt x="460261" y="46197"/>
                </a:cubicBezTo>
                <a:cubicBezTo>
                  <a:pt x="471621" y="21691"/>
                  <a:pt x="490099" y="4833"/>
                  <a:pt x="518054" y="68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 name="Google Shape;587;p53"/>
          <p:cNvSpPr/>
          <p:nvPr/>
        </p:nvSpPr>
        <p:spPr>
          <a:xfrm rot="-5400000">
            <a:off x="10203794" y="3334297"/>
            <a:ext cx="3200653" cy="139596"/>
          </a:xfrm>
          <a:custGeom>
            <a:avLst/>
            <a:gdLst/>
            <a:ahLst/>
            <a:cxnLst/>
            <a:rect l="l" t="t" r="r" b="b"/>
            <a:pathLst>
              <a:path w="3200653" h="139596" extrusionOk="0">
                <a:moveTo>
                  <a:pt x="3200653" y="78173"/>
                </a:moveTo>
                <a:lnTo>
                  <a:pt x="3200653" y="98497"/>
                </a:lnTo>
                <a:lnTo>
                  <a:pt x="3127329" y="93449"/>
                </a:lnTo>
                <a:cubicBezTo>
                  <a:pt x="3030351" y="84263"/>
                  <a:pt x="2933651" y="70899"/>
                  <a:pt x="2836766" y="58277"/>
                </a:cubicBezTo>
                <a:cubicBezTo>
                  <a:pt x="2566526" y="22641"/>
                  <a:pt x="2294803" y="15217"/>
                  <a:pt x="2022337" y="26353"/>
                </a:cubicBezTo>
                <a:cubicBezTo>
                  <a:pt x="1781051" y="36005"/>
                  <a:pt x="1539025" y="44915"/>
                  <a:pt x="1297739" y="62733"/>
                </a:cubicBezTo>
                <a:lnTo>
                  <a:pt x="703065" y="112473"/>
                </a:lnTo>
                <a:cubicBezTo>
                  <a:pt x="489250" y="129735"/>
                  <a:pt x="275434" y="141985"/>
                  <a:pt x="61306" y="139201"/>
                </a:cubicBezTo>
                <a:lnTo>
                  <a:pt x="0" y="136865"/>
                </a:lnTo>
                <a:lnTo>
                  <a:pt x="0" y="116626"/>
                </a:lnTo>
                <a:lnTo>
                  <a:pt x="10206" y="117115"/>
                </a:lnTo>
                <a:cubicBezTo>
                  <a:pt x="133447" y="119899"/>
                  <a:pt x="256873" y="116929"/>
                  <a:pt x="380114" y="110989"/>
                </a:cubicBezTo>
                <a:cubicBezTo>
                  <a:pt x="567945" y="102079"/>
                  <a:pt x="755777" y="85747"/>
                  <a:pt x="943608" y="68671"/>
                </a:cubicBezTo>
                <a:cubicBezTo>
                  <a:pt x="1138121" y="50853"/>
                  <a:pt x="1332632" y="35263"/>
                  <a:pt x="1527888" y="25611"/>
                </a:cubicBezTo>
                <a:cubicBezTo>
                  <a:pt x="1795900" y="12991"/>
                  <a:pt x="2063912" y="-2601"/>
                  <a:pt x="2331923" y="369"/>
                </a:cubicBezTo>
                <a:cubicBezTo>
                  <a:pt x="2542027" y="2597"/>
                  <a:pt x="2750646" y="23383"/>
                  <a:pt x="2958522" y="52339"/>
                </a:cubicBezTo>
                <a:cubicBezTo>
                  <a:pt x="3032393" y="62731"/>
                  <a:pt x="3106634" y="71641"/>
                  <a:pt x="3181339" y="7720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 name="Google Shape;588;p53"/>
          <p:cNvSpPr/>
          <p:nvPr/>
        </p:nvSpPr>
        <p:spPr>
          <a:xfrm flipH="1">
            <a:off x="10092610" y="4973601"/>
            <a:ext cx="1885819" cy="1485438"/>
          </a:xfrm>
          <a:custGeom>
            <a:avLst/>
            <a:gdLst/>
            <a:ahLst/>
            <a:cxnLst/>
            <a:rect l="l" t="t" r="r" b="b"/>
            <a:pathLst>
              <a:path w="1854014" h="1485438" extrusionOk="0">
                <a:moveTo>
                  <a:pt x="205688" y="1383334"/>
                </a:moveTo>
                <a:cubicBezTo>
                  <a:pt x="253202" y="1383334"/>
                  <a:pt x="297747" y="1355864"/>
                  <a:pt x="331899" y="1312061"/>
                </a:cubicBezTo>
                <a:cubicBezTo>
                  <a:pt x="386095" y="1243759"/>
                  <a:pt x="411336" y="1162836"/>
                  <a:pt x="434352" y="1080428"/>
                </a:cubicBezTo>
                <a:cubicBezTo>
                  <a:pt x="438064" y="1066323"/>
                  <a:pt x="430639" y="1064838"/>
                  <a:pt x="419503" y="1061868"/>
                </a:cubicBezTo>
                <a:cubicBezTo>
                  <a:pt x="379413" y="1048504"/>
                  <a:pt x="337838" y="1042565"/>
                  <a:pt x="296263" y="1041080"/>
                </a:cubicBezTo>
                <a:cubicBezTo>
                  <a:pt x="221278" y="1038853"/>
                  <a:pt x="150006" y="1052959"/>
                  <a:pt x="87644" y="1098246"/>
                </a:cubicBezTo>
                <a:cubicBezTo>
                  <a:pt x="40130" y="1132397"/>
                  <a:pt x="12660" y="1178427"/>
                  <a:pt x="19342" y="1239305"/>
                </a:cubicBezTo>
                <a:cubicBezTo>
                  <a:pt x="28250" y="1322456"/>
                  <a:pt x="101750" y="1382591"/>
                  <a:pt x="205688" y="1383334"/>
                </a:cubicBezTo>
                <a:close/>
                <a:moveTo>
                  <a:pt x="1405860" y="1485044"/>
                </a:moveTo>
                <a:cubicBezTo>
                  <a:pt x="1334484" y="1484116"/>
                  <a:pt x="1263073" y="1481518"/>
                  <a:pt x="1191616" y="1476878"/>
                </a:cubicBezTo>
                <a:cubicBezTo>
                  <a:pt x="1092874" y="1470196"/>
                  <a:pt x="994134" y="1463514"/>
                  <a:pt x="897618" y="1437529"/>
                </a:cubicBezTo>
                <a:cubicBezTo>
                  <a:pt x="805559" y="1412288"/>
                  <a:pt x="731318" y="1368485"/>
                  <a:pt x="688257" y="1277911"/>
                </a:cubicBezTo>
                <a:cubicBezTo>
                  <a:pt x="645198" y="1186594"/>
                  <a:pt x="577638" y="1118292"/>
                  <a:pt x="480381" y="1081171"/>
                </a:cubicBezTo>
                <a:cubicBezTo>
                  <a:pt x="462563" y="1074489"/>
                  <a:pt x="458852" y="1075974"/>
                  <a:pt x="453655" y="1094534"/>
                </a:cubicBezTo>
                <a:cubicBezTo>
                  <a:pt x="432124" y="1170261"/>
                  <a:pt x="406883" y="1244502"/>
                  <a:pt x="362337" y="1310576"/>
                </a:cubicBezTo>
                <a:cubicBezTo>
                  <a:pt x="272505" y="1443469"/>
                  <a:pt x="124022" y="1416743"/>
                  <a:pt x="52750" y="1347697"/>
                </a:cubicBezTo>
                <a:cubicBezTo>
                  <a:pt x="-24461" y="1273455"/>
                  <a:pt x="-15551" y="1154669"/>
                  <a:pt x="70568" y="1088594"/>
                </a:cubicBezTo>
                <a:cubicBezTo>
                  <a:pt x="150749" y="1027717"/>
                  <a:pt x="242066" y="1015095"/>
                  <a:pt x="338580" y="1025489"/>
                </a:cubicBezTo>
                <a:cubicBezTo>
                  <a:pt x="368277" y="1028459"/>
                  <a:pt x="397973" y="1035140"/>
                  <a:pt x="426927" y="1041823"/>
                </a:cubicBezTo>
                <a:cubicBezTo>
                  <a:pt x="439549" y="1044792"/>
                  <a:pt x="446230" y="1045535"/>
                  <a:pt x="449942" y="1030687"/>
                </a:cubicBezTo>
                <a:cubicBezTo>
                  <a:pt x="477412" y="925264"/>
                  <a:pt x="507109" y="819098"/>
                  <a:pt x="508593" y="708478"/>
                </a:cubicBezTo>
                <a:cubicBezTo>
                  <a:pt x="510078" y="591919"/>
                  <a:pt x="469245" y="494662"/>
                  <a:pt x="378670" y="419678"/>
                </a:cubicBezTo>
                <a:cubicBezTo>
                  <a:pt x="335611" y="384043"/>
                  <a:pt x="291808" y="348407"/>
                  <a:pt x="251717" y="309059"/>
                </a:cubicBezTo>
                <a:cubicBezTo>
                  <a:pt x="170981" y="230548"/>
                  <a:pt x="124069" y="138257"/>
                  <a:pt x="110044" y="33750"/>
                </a:cubicBezTo>
                <a:lnTo>
                  <a:pt x="109081" y="0"/>
                </a:lnTo>
                <a:lnTo>
                  <a:pt x="125877" y="0"/>
                </a:lnTo>
                <a:lnTo>
                  <a:pt x="125601" y="12000"/>
                </a:lnTo>
                <a:cubicBezTo>
                  <a:pt x="128663" y="41789"/>
                  <a:pt x="135159" y="70744"/>
                  <a:pt x="144068" y="99698"/>
                </a:cubicBezTo>
                <a:cubicBezTo>
                  <a:pt x="178961" y="211803"/>
                  <a:pt x="253944" y="292726"/>
                  <a:pt x="344519" y="363255"/>
                </a:cubicBezTo>
                <a:cubicBezTo>
                  <a:pt x="402428" y="408542"/>
                  <a:pt x="457367" y="457542"/>
                  <a:pt x="490033" y="526586"/>
                </a:cubicBezTo>
                <a:cubicBezTo>
                  <a:pt x="534578" y="622358"/>
                  <a:pt x="530123" y="722584"/>
                  <a:pt x="515275" y="823552"/>
                </a:cubicBezTo>
                <a:cubicBezTo>
                  <a:pt x="504881" y="892597"/>
                  <a:pt x="486321" y="960157"/>
                  <a:pt x="468503" y="1027717"/>
                </a:cubicBezTo>
                <a:cubicBezTo>
                  <a:pt x="464790" y="1041823"/>
                  <a:pt x="460336" y="1052959"/>
                  <a:pt x="479639" y="1059641"/>
                </a:cubicBezTo>
                <a:cubicBezTo>
                  <a:pt x="576153" y="1093049"/>
                  <a:pt x="650395" y="1156154"/>
                  <a:pt x="691970" y="1247471"/>
                </a:cubicBezTo>
                <a:cubicBezTo>
                  <a:pt x="750621" y="1376652"/>
                  <a:pt x="861241" y="1417484"/>
                  <a:pt x="985966" y="1434560"/>
                </a:cubicBezTo>
                <a:cubicBezTo>
                  <a:pt x="1230963" y="1468712"/>
                  <a:pt x="1478187" y="1468712"/>
                  <a:pt x="1724669" y="1456832"/>
                </a:cubicBezTo>
                <a:lnTo>
                  <a:pt x="1854014" y="1448524"/>
                </a:lnTo>
                <a:lnTo>
                  <a:pt x="1854014" y="1472097"/>
                </a:lnTo>
                <a:lnTo>
                  <a:pt x="1833793" y="1473537"/>
                </a:lnTo>
                <a:cubicBezTo>
                  <a:pt x="1691226" y="1482074"/>
                  <a:pt x="1548613" y="1486900"/>
                  <a:pt x="1405860" y="148504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NG sets layout">
  <p:cSld name="PNG sets layout">
    <p:bg>
      <p:bgPr>
        <a:blipFill>
          <a:blip r:embed="rId2">
            <a:alphaModFix/>
          </a:blip>
          <a:stretch>
            <a:fillRect/>
          </a:stretch>
        </a:blipFill>
        <a:effectLst/>
      </p:bgPr>
    </p:bg>
    <p:spTree>
      <p:nvGrpSpPr>
        <p:cNvPr id="1" name="Shape 589"/>
        <p:cNvGrpSpPr/>
        <p:nvPr/>
      </p:nvGrpSpPr>
      <p:grpSpPr>
        <a:xfrm>
          <a:off x="0" y="0"/>
          <a:ext cx="0" cy="0"/>
          <a:chOff x="0" y="0"/>
          <a:chExt cx="0" cy="0"/>
        </a:xfrm>
      </p:grpSpPr>
      <p:sp>
        <p:nvSpPr>
          <p:cNvPr id="590" name="Google Shape;590;p54"/>
          <p:cNvSpPr txBox="1">
            <a:spLocks noGrp="1"/>
          </p:cNvSpPr>
          <p:nvPr>
            <p:ph type="body" idx="1"/>
          </p:nvPr>
        </p:nvSpPr>
        <p:spPr>
          <a:xfrm>
            <a:off x="323529" y="332482"/>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_Icon sets layout">
  <p:cSld name="1_Icon sets layout">
    <p:spTree>
      <p:nvGrpSpPr>
        <p:cNvPr id="1" name="Shape 591"/>
        <p:cNvGrpSpPr/>
        <p:nvPr/>
      </p:nvGrpSpPr>
      <p:grpSpPr>
        <a:xfrm>
          <a:off x="0" y="0"/>
          <a:ext cx="0" cy="0"/>
          <a:chOff x="0" y="0"/>
          <a:chExt cx="0" cy="0"/>
        </a:xfrm>
      </p:grpSpPr>
      <p:sp>
        <p:nvSpPr>
          <p:cNvPr id="592" name="Google Shape;592;p55"/>
          <p:cNvSpPr txBox="1">
            <a:spLocks noGrp="1"/>
          </p:cNvSpPr>
          <p:nvPr>
            <p:ph type="body" idx="1"/>
          </p:nvPr>
        </p:nvSpPr>
        <p:spPr>
          <a:xfrm>
            <a:off x="323529" y="123478"/>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93" name="Google Shape;593;p55"/>
          <p:cNvSpPr/>
          <p:nvPr/>
        </p:nvSpPr>
        <p:spPr>
          <a:xfrm>
            <a:off x="354010" y="1131591"/>
            <a:ext cx="3560767" cy="5402561"/>
          </a:xfrm>
          <a:prstGeom prst="roundRect">
            <a:avLst>
              <a:gd name="adj" fmla="val 3968"/>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chemeClr val="lt1"/>
              </a:solidFill>
              <a:latin typeface="Arial"/>
              <a:ea typeface="Arial"/>
              <a:cs typeface="Arial"/>
              <a:sym typeface="Arial"/>
            </a:endParaRPr>
          </a:p>
        </p:txBody>
      </p:sp>
      <p:sp>
        <p:nvSpPr>
          <p:cNvPr id="594" name="Google Shape;594;p55"/>
          <p:cNvSpPr/>
          <p:nvPr/>
        </p:nvSpPr>
        <p:spPr>
          <a:xfrm>
            <a:off x="531933" y="1347500"/>
            <a:ext cx="153868" cy="5015200"/>
          </a:xfrm>
          <a:prstGeom prst="roundRect">
            <a:avLst>
              <a:gd name="adj" fmla="val 50000"/>
            </a:avLst>
          </a:prstGeom>
          <a:solidFill>
            <a:schemeClr val="lt1">
              <a:alpha val="4078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chemeClr val="lt1"/>
              </a:solidFill>
              <a:latin typeface="Arial"/>
              <a:ea typeface="Arial"/>
              <a:cs typeface="Arial"/>
              <a:sym typeface="Arial"/>
            </a:endParaRPr>
          </a:p>
        </p:txBody>
      </p:sp>
      <p:sp>
        <p:nvSpPr>
          <p:cNvPr id="595" name="Google Shape;595;p55"/>
          <p:cNvSpPr/>
          <p:nvPr/>
        </p:nvSpPr>
        <p:spPr>
          <a:xfrm rot="5400000">
            <a:off x="3057177" y="1276653"/>
            <a:ext cx="685849" cy="685148"/>
          </a:xfrm>
          <a:prstGeom prst="halfFrame">
            <a:avLst>
              <a:gd name="adj1" fmla="val 23728"/>
              <a:gd name="adj2" fmla="val 24642"/>
            </a:avLst>
          </a:prstGeom>
          <a:solidFill>
            <a:schemeClr val="lt1">
              <a:alpha val="2274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rgbClr val="262626"/>
              </a:solidFill>
              <a:latin typeface="Arial"/>
              <a:ea typeface="Arial"/>
              <a:cs typeface="Arial"/>
              <a:sym typeface="Arial"/>
            </a:endParaRPr>
          </a:p>
        </p:txBody>
      </p:sp>
      <p:sp>
        <p:nvSpPr>
          <p:cNvPr id="596" name="Google Shape;596;p55"/>
          <p:cNvSpPr txBox="1"/>
          <p:nvPr/>
        </p:nvSpPr>
        <p:spPr>
          <a:xfrm>
            <a:off x="711704" y="1637214"/>
            <a:ext cx="2232248"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b="1">
                <a:solidFill>
                  <a:schemeClr val="lt1"/>
                </a:solidFill>
                <a:latin typeface="Arial"/>
                <a:ea typeface="Arial"/>
                <a:cs typeface="Arial"/>
                <a:sym typeface="Arial"/>
              </a:rPr>
              <a:t>You can Resize without losing quality</a:t>
            </a:r>
            <a:endParaRPr sz="1400" b="1">
              <a:solidFill>
                <a:schemeClr val="lt1"/>
              </a:solidFill>
              <a:latin typeface="Arial"/>
              <a:ea typeface="Arial"/>
              <a:cs typeface="Arial"/>
              <a:sym typeface="Arial"/>
            </a:endParaRPr>
          </a:p>
        </p:txBody>
      </p:sp>
      <p:sp>
        <p:nvSpPr>
          <p:cNvPr id="597" name="Google Shape;597;p55"/>
          <p:cNvSpPr txBox="1"/>
          <p:nvPr/>
        </p:nvSpPr>
        <p:spPr>
          <a:xfrm>
            <a:off x="711704" y="2127463"/>
            <a:ext cx="2232248" cy="73866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b="1">
                <a:solidFill>
                  <a:schemeClr val="lt1"/>
                </a:solidFill>
                <a:latin typeface="Arial"/>
                <a:ea typeface="Arial"/>
                <a:cs typeface="Arial"/>
                <a:sym typeface="Arial"/>
              </a:rPr>
              <a:t>You can Change Fill Color &amp;</a:t>
            </a:r>
            <a:endParaRPr/>
          </a:p>
          <a:p>
            <a:pPr marL="0" marR="0" lvl="0" indent="0" algn="l" rtl="0">
              <a:spcBef>
                <a:spcPts val="0"/>
              </a:spcBef>
              <a:spcAft>
                <a:spcPts val="0"/>
              </a:spcAft>
              <a:buNone/>
            </a:pPr>
            <a:r>
              <a:rPr lang="en-US" sz="1400" b="1">
                <a:solidFill>
                  <a:schemeClr val="lt1"/>
                </a:solidFill>
                <a:latin typeface="Arial"/>
                <a:ea typeface="Arial"/>
                <a:cs typeface="Arial"/>
                <a:sym typeface="Arial"/>
              </a:rPr>
              <a:t>Line Color</a:t>
            </a:r>
            <a:endParaRPr sz="1400" b="1">
              <a:solidFill>
                <a:schemeClr val="lt1"/>
              </a:solidFill>
              <a:latin typeface="Arial"/>
              <a:ea typeface="Arial"/>
              <a:cs typeface="Arial"/>
              <a:sym typeface="Arial"/>
            </a:endParaRPr>
          </a:p>
        </p:txBody>
      </p:sp>
      <p:sp>
        <p:nvSpPr>
          <p:cNvPr id="598" name="Google Shape;598;p55"/>
          <p:cNvSpPr txBox="1"/>
          <p:nvPr/>
        </p:nvSpPr>
        <p:spPr>
          <a:xfrm>
            <a:off x="721229" y="5808438"/>
            <a:ext cx="2232000" cy="307777"/>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599" name="Google Shape;599;p55"/>
          <p:cNvSpPr txBox="1"/>
          <p:nvPr/>
        </p:nvSpPr>
        <p:spPr>
          <a:xfrm>
            <a:off x="721229" y="4450324"/>
            <a:ext cx="2717296" cy="1384995"/>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800" b="1">
                <a:solidFill>
                  <a:schemeClr val="lt1"/>
                </a:solidFill>
                <a:latin typeface="Arial"/>
                <a:ea typeface="Arial"/>
                <a:cs typeface="Arial"/>
                <a:sym typeface="Arial"/>
              </a:rPr>
              <a:t>FREE </a:t>
            </a:r>
            <a:endParaRPr/>
          </a:p>
          <a:p>
            <a:pPr marL="0" marR="0" lvl="0" indent="0" algn="l" rtl="0">
              <a:spcBef>
                <a:spcPts val="0"/>
              </a:spcBef>
              <a:spcAft>
                <a:spcPts val="0"/>
              </a:spcAft>
              <a:buNone/>
            </a:pPr>
            <a:r>
              <a:rPr lang="en-US" sz="2800" b="1">
                <a:solidFill>
                  <a:schemeClr val="lt1"/>
                </a:solidFill>
                <a:latin typeface="Arial"/>
                <a:ea typeface="Arial"/>
                <a:cs typeface="Arial"/>
                <a:sym typeface="Arial"/>
              </a:rPr>
              <a:t>PPT TEMPLATES</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Agenda slide layout">
  <p:cSld name="3_Agenda slide layout">
    <p:bg>
      <p:bgPr>
        <a:solidFill>
          <a:schemeClr val="accent1"/>
        </a:solidFill>
        <a:effectLst/>
      </p:bgPr>
    </p:bg>
    <p:spTree>
      <p:nvGrpSpPr>
        <p:cNvPr id="1" name="Shape 2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5_Contents slide layout">
  <p:cSld name="15_Contents slide layout">
    <p:spTree>
      <p:nvGrpSpPr>
        <p:cNvPr id="1" name="Shape 3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31"/>
        <p:cNvGrpSpPr/>
        <p:nvPr/>
      </p:nvGrpSpPr>
      <p:grpSpPr>
        <a:xfrm>
          <a:off x="0" y="0"/>
          <a:ext cx="0" cy="0"/>
          <a:chOff x="0" y="0"/>
          <a:chExt cx="0" cy="0"/>
        </a:xfrm>
      </p:grpSpPr>
      <p:sp>
        <p:nvSpPr>
          <p:cNvPr id="32" name="Google Shape;32;p28"/>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ver slide layout">
  <p:cSld name="Cover slide layout">
    <p:bg>
      <p:bgPr>
        <a:solidFill>
          <a:schemeClr val="accent1"/>
        </a:solidFill>
        <a:effectLst/>
      </p:bgPr>
    </p:bg>
    <p:spTree>
      <p:nvGrpSpPr>
        <p:cNvPr id="1" name="Shape 3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solidFill>
          <a:schemeClr val="accent1"/>
        </a:solidFill>
        <a:effectLst/>
      </p:bgPr>
    </p:bg>
    <p:spTree>
      <p:nvGrpSpPr>
        <p:cNvPr id="1" name="Shape 3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Break Slide layout">
  <p:cSld name="Section Break Slide layout">
    <p:bg>
      <p:bgPr>
        <a:solidFill>
          <a:schemeClr val="accent1"/>
        </a:solidFill>
        <a:effectLst/>
      </p:bgPr>
    </p:bg>
    <p:spTree>
      <p:nvGrpSpPr>
        <p:cNvPr id="1" name="Shape 3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37"/>
        <p:cNvGrpSpPr/>
        <p:nvPr/>
      </p:nvGrpSpPr>
      <p:grpSpPr>
        <a:xfrm>
          <a:off x="0" y="0"/>
          <a:ext cx="0" cy="0"/>
          <a:chOff x="0" y="0"/>
          <a:chExt cx="0" cy="0"/>
        </a:xfrm>
      </p:grpSpPr>
      <p:sp>
        <p:nvSpPr>
          <p:cNvPr id="38" name="Google Shape;38;p31"/>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theme" Target="../theme/theme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9.png"/><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8" Type="http://schemas.openxmlformats.org/officeDocument/2006/relationships/hyperlink" Target="https://htmlcolorcodes.com/" TargetMode="External"/><Relationship Id="rId3" Type="http://schemas.openxmlformats.org/officeDocument/2006/relationships/hyperlink" Target="https://developer.mozilla.org/" TargetMode="External"/><Relationship Id="rId7" Type="http://schemas.openxmlformats.org/officeDocument/2006/relationships/hyperlink" Target="https://unsplash.com/" TargetMode="External"/><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hyperlink" Target="https://fonts.google.com/" TargetMode="External"/><Relationship Id="rId5" Type="http://schemas.openxmlformats.org/officeDocument/2006/relationships/hyperlink" Target="https://www.figma.com/" TargetMode="External"/><Relationship Id="rId4" Type="http://schemas.openxmlformats.org/officeDocument/2006/relationships/hyperlink" Target="https://www.w3schools.com/" TargetMode="External"/><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61B538B3-E3DC-B263-7888-D70B9940257A}"/>
              </a:ext>
            </a:extLst>
          </p:cNvPr>
          <p:cNvPicPr>
            <a:picLocks noGrp="1" noChangeAspect="1"/>
          </p:cNvPicPr>
          <p:nvPr>
            <p:ph type="pic" idx="2"/>
          </p:nvPr>
        </p:nvPicPr>
        <p:blipFill>
          <a:blip r:embed="rId3">
            <a:extLst>
              <a:ext uri="{BEBA8EAE-BF5A-486C-A8C5-ECC9F3942E4B}">
                <a14:imgProps xmlns:a14="http://schemas.microsoft.com/office/drawing/2010/main">
                  <a14:imgLayer r:embed="rId4">
                    <a14:imgEffect>
                      <a14:artisticLineDrawing/>
                    </a14:imgEffect>
                  </a14:imgLayer>
                </a14:imgProps>
              </a:ext>
            </a:extLst>
          </a:blip>
          <a:srcRect l="25987" r="25987"/>
          <a:stretch/>
        </p:blipFill>
        <p:spPr>
          <a:xfrm>
            <a:off x="212950" y="0"/>
            <a:ext cx="5456535" cy="7497654"/>
          </a:xfrm>
          <a:prstGeom prst="rect">
            <a:avLst/>
          </a:prstGeom>
          <a:effectLst>
            <a:glow rad="12700">
              <a:schemeClr val="accent1">
                <a:alpha val="40000"/>
              </a:schemeClr>
            </a:glow>
            <a:outerShdw dist="50800" dir="5400000" sx="1000" sy="1000" algn="ctr" rotWithShape="0">
              <a:srgbClr val="000000"/>
            </a:outerShdw>
            <a:reflection stA="99000" endPos="0" dist="50800" dir="5400000" sy="-100000" algn="bl" rotWithShape="0"/>
          </a:effectLst>
        </p:spPr>
      </p:pic>
      <p:sp>
        <p:nvSpPr>
          <p:cNvPr id="605" name="Google Shape;605;p1"/>
          <p:cNvSpPr/>
          <p:nvPr/>
        </p:nvSpPr>
        <p:spPr>
          <a:xfrm rot="10800000" flipH="1">
            <a:off x="4313752" y="1028789"/>
            <a:ext cx="7878247" cy="2876550"/>
          </a:xfrm>
          <a:custGeom>
            <a:avLst/>
            <a:gdLst/>
            <a:ahLst/>
            <a:cxnLst/>
            <a:rect l="l" t="t" r="r" b="b"/>
            <a:pathLst>
              <a:path w="7878247" h="2876550" extrusionOk="0">
                <a:moveTo>
                  <a:pt x="1930390" y="0"/>
                </a:moveTo>
                <a:lnTo>
                  <a:pt x="7878247" y="0"/>
                </a:lnTo>
                <a:lnTo>
                  <a:pt x="7878247" y="2876550"/>
                </a:lnTo>
                <a:lnTo>
                  <a:pt x="946160" y="2876550"/>
                </a:lnTo>
                <a:lnTo>
                  <a:pt x="0" y="193039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606" name="Google Shape;606;p1"/>
          <p:cNvSpPr/>
          <p:nvPr/>
        </p:nvSpPr>
        <p:spPr>
          <a:xfrm rot="10800000">
            <a:off x="-8918" y="3890364"/>
            <a:ext cx="3182781" cy="3003009"/>
          </a:xfrm>
          <a:custGeom>
            <a:avLst/>
            <a:gdLst/>
            <a:ahLst/>
            <a:cxnLst/>
            <a:rect l="l" t="t" r="r" b="b"/>
            <a:pathLst>
              <a:path w="3182781" h="3003009" extrusionOk="0">
                <a:moveTo>
                  <a:pt x="3182781" y="2983553"/>
                </a:moveTo>
                <a:lnTo>
                  <a:pt x="946160" y="3003009"/>
                </a:lnTo>
                <a:lnTo>
                  <a:pt x="0" y="2056849"/>
                </a:lnTo>
                <a:lnTo>
                  <a:pt x="2027667" y="19454"/>
                </a:lnTo>
                <a:lnTo>
                  <a:pt x="3182780" y="0"/>
                </a:lnTo>
                <a:cubicBezTo>
                  <a:pt x="3182780" y="958850"/>
                  <a:pt x="3182781" y="2024703"/>
                  <a:pt x="3182781" y="29835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07" name="Google Shape;607;p1"/>
          <p:cNvSpPr/>
          <p:nvPr/>
        </p:nvSpPr>
        <p:spPr>
          <a:xfrm>
            <a:off x="4313750" y="1673175"/>
            <a:ext cx="7665300" cy="923289"/>
          </a:xfrm>
          <a:prstGeom prst="rect">
            <a:avLst/>
          </a:prstGeom>
          <a:noFill/>
          <a:ln>
            <a:noFill/>
          </a:ln>
        </p:spPr>
        <p:txBody>
          <a:bodyPr spcFirstLastPara="1" wrap="square" lIns="91425" tIns="45700" rIns="91425" bIns="45700" anchor="t" anchorCtr="0">
            <a:spAutoFit/>
          </a:bodyPr>
          <a:lstStyle/>
          <a:p>
            <a:pPr lvl="0" algn="r"/>
            <a:r>
              <a:rPr lang="en-IN" sz="5400" dirty="0">
                <a:solidFill>
                  <a:schemeClr val="bg1"/>
                </a:solidFill>
                <a:latin typeface="Bahnschrift Light SemiCondensed" panose="020B0502040204020203" pitchFamily="34" charset="0"/>
              </a:rPr>
              <a:t>The National chronicle</a:t>
            </a:r>
            <a:endParaRPr sz="5400" dirty="0">
              <a:solidFill>
                <a:schemeClr val="bg1"/>
              </a:solidFill>
              <a:latin typeface="Bahnschrift Light SemiCondensed" panose="020B0502040204020203" pitchFamily="34" charset="0"/>
            </a:endParaRPr>
          </a:p>
        </p:txBody>
      </p:sp>
      <p:pic>
        <p:nvPicPr>
          <p:cNvPr id="614" name="Google Shape;614;p1" descr="A blue and black text&#10;&#10;Description automatically generated"/>
          <p:cNvPicPr preferRelativeResize="0"/>
          <p:nvPr/>
        </p:nvPicPr>
        <p:blipFill rotWithShape="1">
          <a:blip r:embed="rId5">
            <a:alphaModFix/>
          </a:blip>
          <a:srcRect/>
          <a:stretch/>
        </p:blipFill>
        <p:spPr>
          <a:xfrm>
            <a:off x="6561370" y="5024997"/>
            <a:ext cx="4607447" cy="153606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0"/>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p>
            <a:pPr marL="0" lvl="0" indent="0">
              <a:spcBef>
                <a:spcPts val="0"/>
              </a:spcBef>
            </a:pPr>
            <a:r>
              <a:rPr lang="en-IN" sz="2400" dirty="0">
                <a:latin typeface="Times New Roman" panose="02020603050405020304" pitchFamily="18" charset="0"/>
                <a:cs typeface="Times New Roman" panose="02020603050405020304" pitchFamily="18" charset="0"/>
              </a:rPr>
              <a:t>Technical Demonstration</a:t>
            </a:r>
          </a:p>
          <a:p>
            <a:pPr marL="0" lvl="0" indent="0" algn="ctr" rtl="0">
              <a:lnSpc>
                <a:spcPct val="90000"/>
              </a:lnSpc>
              <a:spcBef>
                <a:spcPts val="0"/>
              </a:spcBef>
              <a:spcAft>
                <a:spcPts val="0"/>
              </a:spcAft>
              <a:buClr>
                <a:srgbClr val="262626"/>
              </a:buClr>
              <a:buSzPts val="5400"/>
              <a:buNone/>
            </a:pPr>
            <a:endParaRPr sz="2400" dirty="0">
              <a:latin typeface="Times New Roman" panose="02020603050405020304" pitchFamily="18" charset="0"/>
              <a:cs typeface="Times New Roman" panose="02020603050405020304" pitchFamily="18" charset="0"/>
            </a:endParaRPr>
          </a:p>
        </p:txBody>
      </p:sp>
      <p:sp>
        <p:nvSpPr>
          <p:cNvPr id="754" name="Google Shape;754;p10"/>
          <p:cNvSpPr/>
          <p:nvPr/>
        </p:nvSpPr>
        <p:spPr>
          <a:xfrm flipH="1">
            <a:off x="637661" y="1235302"/>
            <a:ext cx="4747140" cy="5124256"/>
          </a:xfrm>
          <a:custGeom>
            <a:avLst/>
            <a:gdLst/>
            <a:ahLst/>
            <a:cxnLst/>
            <a:rect l="l" t="t" r="r" b="b"/>
            <a:pathLst>
              <a:path w="4176796" h="4508606" extrusionOk="0">
                <a:moveTo>
                  <a:pt x="2380143" y="3195411"/>
                </a:moveTo>
                <a:lnTo>
                  <a:pt x="2246721" y="2776663"/>
                </a:lnTo>
                <a:cubicBezTo>
                  <a:pt x="2019367" y="2842842"/>
                  <a:pt x="1738454" y="2868383"/>
                  <a:pt x="1553466" y="2789811"/>
                </a:cubicBezTo>
                <a:cubicBezTo>
                  <a:pt x="1376723" y="2693528"/>
                  <a:pt x="1548224" y="2482464"/>
                  <a:pt x="1557659" y="2352603"/>
                </a:cubicBezTo>
                <a:lnTo>
                  <a:pt x="1465712" y="2240365"/>
                </a:lnTo>
                <a:cubicBezTo>
                  <a:pt x="1406922" y="2192094"/>
                  <a:pt x="1581144" y="2150885"/>
                  <a:pt x="1624738" y="2116736"/>
                </a:cubicBezTo>
                <a:cubicBezTo>
                  <a:pt x="1549084" y="2102593"/>
                  <a:pt x="1508734" y="2088450"/>
                  <a:pt x="1429548" y="2042534"/>
                </a:cubicBezTo>
                <a:cubicBezTo>
                  <a:pt x="1383969" y="1991849"/>
                  <a:pt x="1509860" y="1942127"/>
                  <a:pt x="1536414" y="1837519"/>
                </a:cubicBezTo>
                <a:cubicBezTo>
                  <a:pt x="1428361" y="1791436"/>
                  <a:pt x="1235573" y="1750332"/>
                  <a:pt x="1265210" y="1706738"/>
                </a:cubicBezTo>
                <a:lnTo>
                  <a:pt x="1640899" y="1276325"/>
                </a:lnTo>
                <a:cubicBezTo>
                  <a:pt x="1764746" y="1031297"/>
                  <a:pt x="1461475" y="611750"/>
                  <a:pt x="2112408" y="173026"/>
                </a:cubicBezTo>
                <a:cubicBezTo>
                  <a:pt x="2487920" y="-30587"/>
                  <a:pt x="2912860" y="-47083"/>
                  <a:pt x="3341329" y="84702"/>
                </a:cubicBezTo>
                <a:cubicBezTo>
                  <a:pt x="3750571" y="201321"/>
                  <a:pt x="4219831" y="748661"/>
                  <a:pt x="4173638" y="1366611"/>
                </a:cubicBezTo>
                <a:cubicBezTo>
                  <a:pt x="4122543" y="1793219"/>
                  <a:pt x="3817251" y="2064484"/>
                  <a:pt x="3596692" y="2335750"/>
                </a:cubicBezTo>
                <a:cubicBezTo>
                  <a:pt x="3480590" y="2630445"/>
                  <a:pt x="3547819" y="2956572"/>
                  <a:pt x="3537043" y="3127719"/>
                </a:cubicBezTo>
                <a:cubicBezTo>
                  <a:pt x="3346212" y="3341232"/>
                  <a:pt x="2407939" y="3623213"/>
                  <a:pt x="2388156" y="3373226"/>
                </a:cubicBezTo>
                <a:cubicBezTo>
                  <a:pt x="2391021" y="3058736"/>
                  <a:pt x="3546150" y="3153245"/>
                  <a:pt x="3550705" y="3394378"/>
                </a:cubicBezTo>
                <a:cubicBezTo>
                  <a:pt x="3544175" y="3551847"/>
                  <a:pt x="2432597" y="3938802"/>
                  <a:pt x="2422539" y="3665551"/>
                </a:cubicBezTo>
                <a:cubicBezTo>
                  <a:pt x="2408203" y="3389885"/>
                  <a:pt x="3551870" y="3484923"/>
                  <a:pt x="3544594" y="3664691"/>
                </a:cubicBezTo>
                <a:cubicBezTo>
                  <a:pt x="3554571" y="3891891"/>
                  <a:pt x="2512459" y="4129684"/>
                  <a:pt x="2511846" y="3901450"/>
                </a:cubicBezTo>
                <a:cubicBezTo>
                  <a:pt x="2494500" y="3663126"/>
                  <a:pt x="3479817" y="3781383"/>
                  <a:pt x="3487185" y="3963188"/>
                </a:cubicBezTo>
                <a:cubicBezTo>
                  <a:pt x="3511673" y="4154807"/>
                  <a:pt x="2632353" y="4371141"/>
                  <a:pt x="2625068" y="4107326"/>
                </a:cubicBezTo>
                <a:cubicBezTo>
                  <a:pt x="2650529" y="3888434"/>
                  <a:pt x="3622163" y="4297972"/>
                  <a:pt x="3460507" y="4290910"/>
                </a:cubicBezTo>
                <a:lnTo>
                  <a:pt x="1771379" y="4326729"/>
                </a:lnTo>
                <a:cubicBezTo>
                  <a:pt x="1733018" y="4187337"/>
                  <a:pt x="1712793" y="4093283"/>
                  <a:pt x="1656297" y="3908554"/>
                </a:cubicBezTo>
                <a:cubicBezTo>
                  <a:pt x="1623288" y="4081224"/>
                  <a:pt x="1590280" y="4199491"/>
                  <a:pt x="1557271" y="4426565"/>
                </a:cubicBezTo>
                <a:cubicBezTo>
                  <a:pt x="1521236" y="4203179"/>
                  <a:pt x="1502538" y="4073053"/>
                  <a:pt x="1445478" y="3726314"/>
                </a:cubicBezTo>
                <a:cubicBezTo>
                  <a:pt x="1381879" y="4028704"/>
                  <a:pt x="1357775" y="4213920"/>
                  <a:pt x="1307101" y="4508606"/>
                </a:cubicBezTo>
                <a:cubicBezTo>
                  <a:pt x="1235897" y="4213334"/>
                  <a:pt x="1238927" y="4160773"/>
                  <a:pt x="1173504" y="3968324"/>
                </a:cubicBezTo>
                <a:cubicBezTo>
                  <a:pt x="1136504" y="4138528"/>
                  <a:pt x="1125720" y="4222556"/>
                  <a:pt x="1101050" y="4312984"/>
                </a:cubicBezTo>
                <a:cubicBezTo>
                  <a:pt x="973076" y="4317920"/>
                  <a:pt x="122196" y="4317077"/>
                  <a:pt x="0" y="4319123"/>
                </a:cubicBezTo>
              </a:path>
            </a:pathLst>
          </a:custGeom>
          <a:noFill/>
          <a:ln w="381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pic>
        <p:nvPicPr>
          <p:cNvPr id="755" name="Google Shape;755;p10"/>
          <p:cNvPicPr preferRelativeResize="0"/>
          <p:nvPr/>
        </p:nvPicPr>
        <p:blipFill rotWithShape="1">
          <a:blip r:embed="rId3">
            <a:alphaModFix/>
          </a:blip>
          <a:srcRect/>
          <a:stretch/>
        </p:blipFill>
        <p:spPr>
          <a:xfrm>
            <a:off x="865406" y="1542473"/>
            <a:ext cx="2490363" cy="2281382"/>
          </a:xfrm>
          <a:prstGeom prst="rect">
            <a:avLst/>
          </a:prstGeom>
          <a:noFill/>
          <a:ln>
            <a:noFill/>
          </a:ln>
        </p:spPr>
      </p:pic>
      <p:sp>
        <p:nvSpPr>
          <p:cNvPr id="756" name="Google Shape;756;p10"/>
          <p:cNvSpPr txBox="1"/>
          <p:nvPr/>
        </p:nvSpPr>
        <p:spPr>
          <a:xfrm>
            <a:off x="6343066" y="1777436"/>
            <a:ext cx="5039310" cy="1077178"/>
          </a:xfrm>
          <a:prstGeom prst="rect">
            <a:avLst/>
          </a:prstGeom>
          <a:noFill/>
          <a:ln>
            <a:noFill/>
          </a:ln>
        </p:spPr>
        <p:txBody>
          <a:bodyPr spcFirstLastPara="1" wrap="square" lIns="91425" tIns="45700" rIns="91425" bIns="45700" anchor="t" anchorCtr="0">
            <a:spAutoFit/>
          </a:bodyPr>
          <a:lstStyle/>
          <a:p>
            <a:r>
              <a:rPr lang="en-US" sz="1600" b="1" dirty="0">
                <a:latin typeface="Times New Roman" panose="02020603050405020304" pitchFamily="18" charset="0"/>
                <a:cs typeface="Times New Roman" panose="02020603050405020304" pitchFamily="18" charset="0"/>
              </a:rPr>
              <a:t>Project Structure</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Explaining the folder structure and file organization of the project.</a:t>
            </a:r>
          </a:p>
          <a:p>
            <a:pPr marL="0" marR="0" lvl="0" indent="0" algn="l" rtl="0">
              <a:spcBef>
                <a:spcPts val="0"/>
              </a:spcBef>
              <a:spcAft>
                <a:spcPts val="0"/>
              </a:spcAft>
              <a:buNone/>
            </a:pPr>
            <a:endParaRPr sz="1600" dirty="0">
              <a:solidFill>
                <a:srgbClr val="3F3F3F"/>
              </a:solidFill>
              <a:latin typeface="Arial"/>
              <a:ea typeface="Arial"/>
              <a:cs typeface="Arial"/>
              <a:sym typeface="Arial"/>
            </a:endParaRPr>
          </a:p>
        </p:txBody>
      </p:sp>
      <p:sp>
        <p:nvSpPr>
          <p:cNvPr id="757" name="Google Shape;757;p10"/>
          <p:cNvSpPr/>
          <p:nvPr/>
        </p:nvSpPr>
        <p:spPr>
          <a:xfrm>
            <a:off x="5911018" y="1845735"/>
            <a:ext cx="386384" cy="3600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Arial"/>
                <a:ea typeface="Arial"/>
                <a:cs typeface="Arial"/>
                <a:sym typeface="Arial"/>
              </a:rPr>
              <a:t>01</a:t>
            </a:r>
            <a:endParaRPr sz="1050" b="1">
              <a:solidFill>
                <a:schemeClr val="lt1"/>
              </a:solidFill>
              <a:latin typeface="Arial"/>
              <a:ea typeface="Arial"/>
              <a:cs typeface="Arial"/>
              <a:sym typeface="Arial"/>
            </a:endParaRPr>
          </a:p>
        </p:txBody>
      </p:sp>
      <p:sp>
        <p:nvSpPr>
          <p:cNvPr id="758" name="Google Shape;758;p10"/>
          <p:cNvSpPr txBox="1"/>
          <p:nvPr/>
        </p:nvSpPr>
        <p:spPr>
          <a:xfrm>
            <a:off x="6343066" y="2943293"/>
            <a:ext cx="5039310" cy="830956"/>
          </a:xfrm>
          <a:prstGeom prst="rect">
            <a:avLst/>
          </a:prstGeom>
          <a:noFill/>
          <a:ln>
            <a:noFill/>
          </a:ln>
        </p:spPr>
        <p:txBody>
          <a:bodyPr spcFirstLastPara="1" wrap="square" lIns="91425" tIns="45700" rIns="91425" bIns="45700" anchor="t" anchorCtr="0">
            <a:spAutoFit/>
          </a:bodyPr>
          <a:lstStyle/>
          <a:p>
            <a:r>
              <a:rPr lang="en-US" sz="1600" b="1" dirty="0">
                <a:latin typeface="Times New Roman" panose="02020603050405020304" pitchFamily="18" charset="0"/>
                <a:cs typeface="Times New Roman" panose="02020603050405020304" pitchFamily="18" charset="0"/>
              </a:rPr>
              <a:t>Frontend Technologies</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HTML, CSS, Bootstrap used for building responsive UI.</a:t>
            </a:r>
          </a:p>
          <a:p>
            <a:pPr marL="0" marR="0" lvl="0" indent="0" algn="l" rtl="0">
              <a:spcBef>
                <a:spcPts val="0"/>
              </a:spcBef>
              <a:spcAft>
                <a:spcPts val="0"/>
              </a:spcAft>
              <a:buNone/>
            </a:pPr>
            <a:endParaRPr sz="1600" dirty="0">
              <a:solidFill>
                <a:srgbClr val="3F3F3F"/>
              </a:solidFill>
              <a:latin typeface="Times New Roman" panose="02020603050405020304" pitchFamily="18" charset="0"/>
              <a:cs typeface="Times New Roman" panose="02020603050405020304" pitchFamily="18" charset="0"/>
              <a:sym typeface="Arial"/>
            </a:endParaRPr>
          </a:p>
        </p:txBody>
      </p:sp>
      <p:sp>
        <p:nvSpPr>
          <p:cNvPr id="759" name="Google Shape;759;p10"/>
          <p:cNvSpPr/>
          <p:nvPr/>
        </p:nvSpPr>
        <p:spPr>
          <a:xfrm>
            <a:off x="5911018" y="3011593"/>
            <a:ext cx="386384" cy="3600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Arial"/>
                <a:ea typeface="Arial"/>
                <a:cs typeface="Arial"/>
                <a:sym typeface="Arial"/>
              </a:rPr>
              <a:t>02</a:t>
            </a:r>
            <a:endParaRPr sz="1050" b="1">
              <a:solidFill>
                <a:schemeClr val="lt1"/>
              </a:solidFill>
              <a:latin typeface="Arial"/>
              <a:ea typeface="Arial"/>
              <a:cs typeface="Arial"/>
              <a:sym typeface="Arial"/>
            </a:endParaRPr>
          </a:p>
        </p:txBody>
      </p:sp>
      <p:sp>
        <p:nvSpPr>
          <p:cNvPr id="760" name="Google Shape;760;p10"/>
          <p:cNvSpPr txBox="1"/>
          <p:nvPr/>
        </p:nvSpPr>
        <p:spPr>
          <a:xfrm>
            <a:off x="6343066" y="4109149"/>
            <a:ext cx="5039310" cy="830956"/>
          </a:xfrm>
          <a:prstGeom prst="rect">
            <a:avLst/>
          </a:prstGeom>
          <a:noFill/>
          <a:ln>
            <a:noFill/>
          </a:ln>
        </p:spPr>
        <p:txBody>
          <a:bodyPr spcFirstLastPara="1" wrap="square" lIns="91425" tIns="45700" rIns="91425" bIns="45700" anchor="t" anchorCtr="0">
            <a:spAutoFit/>
          </a:bodyPr>
          <a:lstStyle/>
          <a:p>
            <a:r>
              <a:rPr lang="en-US" sz="1600" b="1" dirty="0">
                <a:latin typeface="Times New Roman" panose="02020603050405020304" pitchFamily="18" charset="0"/>
                <a:cs typeface="Times New Roman" panose="02020603050405020304" pitchFamily="18" charset="0"/>
              </a:rPr>
              <a:t>Styling &amp; Responsiveness</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CSS and Bootstrap grid system used for responsive design.</a:t>
            </a:r>
          </a:p>
          <a:p>
            <a:pPr marL="0" marR="0" lvl="0" indent="0" algn="l" rtl="0">
              <a:spcBef>
                <a:spcPts val="0"/>
              </a:spcBef>
              <a:spcAft>
                <a:spcPts val="0"/>
              </a:spcAft>
              <a:buNone/>
            </a:pPr>
            <a:endParaRPr sz="1600" dirty="0">
              <a:solidFill>
                <a:srgbClr val="3F3F3F"/>
              </a:solidFill>
              <a:latin typeface="Arial"/>
              <a:ea typeface="Arial"/>
              <a:cs typeface="Arial"/>
              <a:sym typeface="Arial"/>
            </a:endParaRPr>
          </a:p>
        </p:txBody>
      </p:sp>
      <p:sp>
        <p:nvSpPr>
          <p:cNvPr id="761" name="Google Shape;761;p10"/>
          <p:cNvSpPr/>
          <p:nvPr/>
        </p:nvSpPr>
        <p:spPr>
          <a:xfrm>
            <a:off x="5911018" y="4177449"/>
            <a:ext cx="386384" cy="3600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Arial"/>
                <a:ea typeface="Arial"/>
                <a:cs typeface="Arial"/>
                <a:sym typeface="Arial"/>
              </a:rPr>
              <a:t>03</a:t>
            </a:r>
            <a:endParaRPr sz="1050" b="1">
              <a:solidFill>
                <a:schemeClr val="lt1"/>
              </a:solidFill>
              <a:latin typeface="Arial"/>
              <a:ea typeface="Arial"/>
              <a:cs typeface="Arial"/>
              <a:sym typeface="Arial"/>
            </a:endParaRPr>
          </a:p>
        </p:txBody>
      </p:sp>
      <p:sp>
        <p:nvSpPr>
          <p:cNvPr id="762" name="Google Shape;762;p10"/>
          <p:cNvSpPr txBox="1"/>
          <p:nvPr/>
        </p:nvSpPr>
        <p:spPr>
          <a:xfrm>
            <a:off x="6343066" y="5275007"/>
            <a:ext cx="5039310" cy="830956"/>
          </a:xfrm>
          <a:prstGeom prst="rect">
            <a:avLst/>
          </a:prstGeom>
          <a:noFill/>
          <a:ln>
            <a:noFill/>
          </a:ln>
        </p:spPr>
        <p:txBody>
          <a:bodyPr spcFirstLastPara="1" wrap="square" lIns="91425" tIns="45700" rIns="91425" bIns="45700" anchor="t" anchorCtr="0">
            <a:spAutoFit/>
          </a:bodyPr>
          <a:lstStyle/>
          <a:p>
            <a:r>
              <a:rPr lang="en-US" sz="1600" b="1" dirty="0">
                <a:latin typeface="Times New Roman" panose="02020603050405020304" pitchFamily="18" charset="0"/>
                <a:cs typeface="Times New Roman" panose="02020603050405020304" pitchFamily="18" charset="0"/>
              </a:rPr>
              <a:t>Version Control &amp; Hosting</a:t>
            </a:r>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GitHub used for version control and GitHub Pages for hosting.</a:t>
            </a:r>
          </a:p>
        </p:txBody>
      </p:sp>
      <p:sp>
        <p:nvSpPr>
          <p:cNvPr id="763" name="Google Shape;763;p10"/>
          <p:cNvSpPr/>
          <p:nvPr/>
        </p:nvSpPr>
        <p:spPr>
          <a:xfrm>
            <a:off x="5911018" y="5343306"/>
            <a:ext cx="386384" cy="3600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Arial"/>
                <a:ea typeface="Arial"/>
                <a:cs typeface="Arial"/>
                <a:sym typeface="Arial"/>
              </a:rPr>
              <a:t>04</a:t>
            </a:r>
            <a:endParaRPr sz="1050" b="1">
              <a:solidFill>
                <a:schemeClr val="lt1"/>
              </a:solidFill>
              <a:latin typeface="Arial"/>
              <a:ea typeface="Arial"/>
              <a:cs typeface="Arial"/>
              <a:sym typeface="Arial"/>
            </a:endParaRPr>
          </a:p>
        </p:txBody>
      </p:sp>
      <p:pic>
        <p:nvPicPr>
          <p:cNvPr id="764" name="Google Shape;764;p10" descr="A blue and black text&#10;&#10;Description automatically generated"/>
          <p:cNvPicPr preferRelativeResize="0"/>
          <p:nvPr/>
        </p:nvPicPr>
        <p:blipFill rotWithShape="1">
          <a:blip r:embed="rId4">
            <a:alphaModFix/>
          </a:blip>
          <a:srcRect/>
          <a:stretch/>
        </p:blipFill>
        <p:spPr>
          <a:xfrm>
            <a:off x="9439609" y="183187"/>
            <a:ext cx="2650416" cy="88361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11"/>
          <p:cNvSpPr txBox="1"/>
          <p:nvPr/>
        </p:nvSpPr>
        <p:spPr>
          <a:xfrm>
            <a:off x="754720" y="1102277"/>
            <a:ext cx="5890592" cy="584735"/>
          </a:xfrm>
          <a:prstGeom prst="rect">
            <a:avLst/>
          </a:prstGeom>
          <a:noFill/>
          <a:ln>
            <a:noFill/>
          </a:ln>
        </p:spPr>
        <p:txBody>
          <a:bodyPr spcFirstLastPara="1" wrap="square" lIns="91425" tIns="45700" rIns="91425" bIns="45700" anchor="t" anchorCtr="0">
            <a:spAutoFit/>
          </a:bodyPr>
          <a:lstStyle/>
          <a:p>
            <a:pPr lvl="0"/>
            <a:r>
              <a:rPr lang="en-US" sz="1600" b="1" dirty="0">
                <a:solidFill>
                  <a:schemeClr val="accent4"/>
                </a:solidFill>
                <a:latin typeface="Times New Roman" panose="02020603050405020304" pitchFamily="18" charset="0"/>
                <a:cs typeface="Times New Roman" panose="02020603050405020304" pitchFamily="18" charset="0"/>
              </a:rPr>
              <a:t>Code structure and technical components of the system</a:t>
            </a:r>
          </a:p>
          <a:p>
            <a:pPr marL="0" marR="0" lvl="0" indent="0" algn="l" rtl="0">
              <a:spcBef>
                <a:spcPts val="0"/>
              </a:spcBef>
              <a:spcAft>
                <a:spcPts val="0"/>
              </a:spcAft>
              <a:buNone/>
            </a:pPr>
            <a:endParaRPr sz="1600" b="1" dirty="0">
              <a:solidFill>
                <a:schemeClr val="accent4"/>
              </a:solidFill>
              <a:latin typeface="Times New Roman" panose="02020603050405020304" pitchFamily="18" charset="0"/>
              <a:cs typeface="Times New Roman" panose="02020603050405020304" pitchFamily="18" charset="0"/>
              <a:sym typeface="Arial"/>
            </a:endParaRPr>
          </a:p>
        </p:txBody>
      </p:sp>
      <p:sp>
        <p:nvSpPr>
          <p:cNvPr id="772" name="Google Shape;772;p11"/>
          <p:cNvSpPr txBox="1"/>
          <p:nvPr/>
        </p:nvSpPr>
        <p:spPr>
          <a:xfrm>
            <a:off x="616226" y="339509"/>
            <a:ext cx="11194774" cy="724247"/>
          </a:xfrm>
          <a:prstGeom prst="rect">
            <a:avLst/>
          </a:prstGeom>
          <a:noFill/>
          <a:ln>
            <a:noFill/>
          </a:ln>
        </p:spPr>
        <p:txBody>
          <a:bodyPr spcFirstLastPara="1" wrap="square" lIns="91425" tIns="45700" rIns="91425" bIns="45700" anchor="t" anchorCtr="0">
            <a:noAutofit/>
          </a:bodyPr>
          <a:lstStyle/>
          <a:p>
            <a:pPr lvl="0">
              <a:lnSpc>
                <a:spcPct val="90000"/>
              </a:lnSpc>
              <a:buClr>
                <a:schemeClr val="accent2"/>
              </a:buClr>
              <a:buSzPts val="5400"/>
            </a:pPr>
            <a:r>
              <a:rPr lang="en-IN" sz="3600" dirty="0">
                <a:latin typeface="Times New Roman" panose="02020603050405020304" pitchFamily="18" charset="0"/>
                <a:cs typeface="Times New Roman" panose="02020603050405020304" pitchFamily="18" charset="0"/>
              </a:rPr>
              <a:t>Technical Implementation Screens</a:t>
            </a:r>
          </a:p>
          <a:p>
            <a:pPr marL="0" marR="0" lvl="0" indent="0" algn="l" rtl="0">
              <a:lnSpc>
                <a:spcPct val="90000"/>
              </a:lnSpc>
              <a:spcBef>
                <a:spcPts val="0"/>
              </a:spcBef>
              <a:spcAft>
                <a:spcPts val="0"/>
              </a:spcAft>
              <a:buClr>
                <a:schemeClr val="accent2"/>
              </a:buClr>
              <a:buSzPts val="5400"/>
              <a:buFont typeface="Arial"/>
              <a:buNone/>
            </a:pPr>
            <a:endParaRPr sz="3600" dirty="0">
              <a:latin typeface="Times New Roman" panose="02020603050405020304" pitchFamily="18" charset="0"/>
              <a:cs typeface="Times New Roman" panose="02020603050405020304" pitchFamily="18" charset="0"/>
            </a:endParaRPr>
          </a:p>
        </p:txBody>
      </p:sp>
      <p:pic>
        <p:nvPicPr>
          <p:cNvPr id="773" name="Google Shape;773;p11" descr="A blue and black text&#10;&#10;Description automatically generated"/>
          <p:cNvPicPr preferRelativeResize="0"/>
          <p:nvPr/>
        </p:nvPicPr>
        <p:blipFill rotWithShape="1">
          <a:blip r:embed="rId3">
            <a:alphaModFix/>
          </a:blip>
          <a:srcRect/>
          <a:stretch/>
        </p:blipFill>
        <p:spPr>
          <a:xfrm>
            <a:off x="9439609" y="183187"/>
            <a:ext cx="2650416" cy="883613"/>
          </a:xfrm>
          <a:prstGeom prst="rect">
            <a:avLst/>
          </a:prstGeom>
          <a:noFill/>
          <a:ln>
            <a:noFill/>
          </a:ln>
        </p:spPr>
      </p:pic>
      <p:pic>
        <p:nvPicPr>
          <p:cNvPr id="5" name="Picture 4">
            <a:extLst>
              <a:ext uri="{FF2B5EF4-FFF2-40B4-BE49-F238E27FC236}">
                <a16:creationId xmlns:a16="http://schemas.microsoft.com/office/drawing/2014/main" id="{637D6D10-206A-FC3B-DC36-D5D07A58F70F}"/>
              </a:ext>
            </a:extLst>
          </p:cNvPr>
          <p:cNvPicPr>
            <a:picLocks noChangeAspect="1"/>
          </p:cNvPicPr>
          <p:nvPr/>
        </p:nvPicPr>
        <p:blipFill>
          <a:blip r:embed="rId4"/>
          <a:stretch>
            <a:fillRect/>
          </a:stretch>
        </p:blipFill>
        <p:spPr>
          <a:xfrm>
            <a:off x="1101012" y="1687012"/>
            <a:ext cx="8991599" cy="505777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F07D93A0-EA7E-C93F-3E44-DDBE14DCC4FD}"/>
              </a:ext>
            </a:extLst>
          </p:cNvPr>
          <p:cNvPicPr>
            <a:picLocks noGrp="1" noChangeAspect="1"/>
          </p:cNvPicPr>
          <p:nvPr>
            <p:ph type="pic" idx="3"/>
          </p:nvPr>
        </p:nvPicPr>
        <p:blipFill>
          <a:blip r:embed="rId3"/>
          <a:srcRect l="16488" r="16488"/>
          <a:stretch>
            <a:fillRect/>
          </a:stretch>
        </p:blipFill>
        <p:spPr>
          <a:xfrm>
            <a:off x="6729929" y="605403"/>
            <a:ext cx="5103812" cy="5103813"/>
          </a:xfrm>
          <a:prstGeom prst="rect">
            <a:avLst/>
          </a:prstGeom>
        </p:spPr>
      </p:pic>
      <p:sp>
        <p:nvSpPr>
          <p:cNvPr id="782" name="Google Shape;782;p12"/>
          <p:cNvSpPr/>
          <p:nvPr/>
        </p:nvSpPr>
        <p:spPr>
          <a:xfrm>
            <a:off x="796633" y="1127956"/>
            <a:ext cx="476555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rgbClr val="262626"/>
                </a:solidFill>
                <a:latin typeface="Arial"/>
                <a:ea typeface="Arial"/>
                <a:cs typeface="Arial"/>
                <a:sym typeface="Arial"/>
              </a:rPr>
              <a:t>Conclusion</a:t>
            </a:r>
            <a:endParaRPr dirty="0"/>
          </a:p>
        </p:txBody>
      </p:sp>
      <p:pic>
        <p:nvPicPr>
          <p:cNvPr id="786" name="Google Shape;786;p12" descr="A blue and black text&#10;&#10;Description automatically generated"/>
          <p:cNvPicPr preferRelativeResize="0"/>
          <p:nvPr/>
        </p:nvPicPr>
        <p:blipFill rotWithShape="1">
          <a:blip r:embed="rId4">
            <a:alphaModFix/>
          </a:blip>
          <a:srcRect/>
          <a:stretch/>
        </p:blipFill>
        <p:spPr>
          <a:xfrm>
            <a:off x="268715" y="5831024"/>
            <a:ext cx="2650416" cy="883613"/>
          </a:xfrm>
          <a:prstGeom prst="rect">
            <a:avLst/>
          </a:prstGeom>
          <a:noFill/>
          <a:ln>
            <a:noFill/>
          </a:ln>
        </p:spPr>
      </p:pic>
      <p:sp>
        <p:nvSpPr>
          <p:cNvPr id="3" name="Rectangle 2">
            <a:extLst>
              <a:ext uri="{FF2B5EF4-FFF2-40B4-BE49-F238E27FC236}">
                <a16:creationId xmlns:a16="http://schemas.microsoft.com/office/drawing/2014/main" id="{05BF56EA-F5A8-B101-79E4-17B6DB3204A0}"/>
              </a:ext>
            </a:extLst>
          </p:cNvPr>
          <p:cNvSpPr>
            <a:spLocks noChangeArrowheads="1"/>
          </p:cNvSpPr>
          <p:nvPr/>
        </p:nvSpPr>
        <p:spPr bwMode="auto">
          <a:xfrm>
            <a:off x="731319" y="2080713"/>
            <a:ext cx="5299366"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ClrTx/>
              <a:buFont typeface="Arial" panose="020B0604020202020204" pitchFamily="34" charset="0"/>
              <a:buChar char="•"/>
            </a:pPr>
            <a:r>
              <a:rPr lang="en-US" sz="1800" dirty="0"/>
              <a:t>This project successfully demonstrates the design and development of a fully responsive static news website using HTML and in-built CSS. The website includes multiple pages, proper navigation, and basic user interaction. It follows responsive design and SEO-friendly structure. Overall, this project helped in understanding real-world website layout, frontend development concepts, and hosting a website using GitHub Pages.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90"/>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E81DD24-1842-0741-1595-80A48278258B}"/>
              </a:ext>
            </a:extLst>
          </p:cNvPr>
          <p:cNvPicPr>
            <a:picLocks noGrp="1" noChangeAspect="1"/>
          </p:cNvPicPr>
          <p:nvPr>
            <p:ph type="pic" idx="3"/>
          </p:nvPr>
        </p:nvPicPr>
        <p:blipFill>
          <a:blip r:embed="rId3">
            <a:alphaModFix amt="91000"/>
            <a:extLst>
              <a:ext uri="{BEBA8EAE-BF5A-486C-A8C5-ECC9F3942E4B}">
                <a14:imgProps xmlns:a14="http://schemas.microsoft.com/office/drawing/2010/main">
                  <a14:imgLayer r:embed="rId4">
                    <a14:imgEffect>
                      <a14:saturation sat="99000"/>
                    </a14:imgEffect>
                  </a14:imgLayer>
                </a14:imgProps>
              </a:ext>
            </a:extLst>
          </a:blip>
          <a:srcRect l="878" t="-896" r="3273"/>
          <a:stretch>
            <a:fillRect/>
          </a:stretch>
        </p:blipFill>
        <p:spPr>
          <a:xfrm>
            <a:off x="6832746" y="635006"/>
            <a:ext cx="5132548" cy="3800793"/>
          </a:xfrm>
          <a:prstGeom prst="rect">
            <a:avLst/>
          </a:prstGeom>
        </p:spPr>
      </p:pic>
      <p:sp>
        <p:nvSpPr>
          <p:cNvPr id="795" name="Google Shape;795;p13"/>
          <p:cNvSpPr/>
          <p:nvPr/>
        </p:nvSpPr>
        <p:spPr>
          <a:xfrm>
            <a:off x="670844" y="703586"/>
            <a:ext cx="476555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rgbClr val="262626"/>
                </a:solidFill>
                <a:latin typeface="Arial"/>
                <a:ea typeface="Arial"/>
                <a:cs typeface="Arial"/>
                <a:sym typeface="Arial"/>
              </a:rPr>
              <a:t>Future Scope</a:t>
            </a:r>
            <a:endParaRPr dirty="0"/>
          </a:p>
        </p:txBody>
      </p:sp>
      <p:pic>
        <p:nvPicPr>
          <p:cNvPr id="799" name="Google Shape;799;p13" descr="A blue and black text&#10;&#10;Description automatically generated"/>
          <p:cNvPicPr preferRelativeResize="0"/>
          <p:nvPr/>
        </p:nvPicPr>
        <p:blipFill rotWithShape="1">
          <a:blip r:embed="rId5">
            <a:alphaModFix/>
          </a:blip>
          <a:srcRect/>
          <a:stretch/>
        </p:blipFill>
        <p:spPr>
          <a:xfrm>
            <a:off x="466835" y="5362893"/>
            <a:ext cx="2650416" cy="883613"/>
          </a:xfrm>
          <a:prstGeom prst="rect">
            <a:avLst/>
          </a:prstGeom>
          <a:noFill/>
          <a:ln>
            <a:noFill/>
          </a:ln>
        </p:spPr>
      </p:pic>
      <p:sp>
        <p:nvSpPr>
          <p:cNvPr id="4" name="TextBox 3">
            <a:extLst>
              <a:ext uri="{FF2B5EF4-FFF2-40B4-BE49-F238E27FC236}">
                <a16:creationId xmlns:a16="http://schemas.microsoft.com/office/drawing/2014/main" id="{E001AB88-4665-4158-CC6E-6D48775FAA5E}"/>
              </a:ext>
            </a:extLst>
          </p:cNvPr>
          <p:cNvSpPr txBox="1"/>
          <p:nvPr/>
        </p:nvSpPr>
        <p:spPr>
          <a:xfrm>
            <a:off x="670844" y="1708170"/>
            <a:ext cx="6161902" cy="1754326"/>
          </a:xfrm>
          <a:prstGeom prst="rect">
            <a:avLst/>
          </a:prstGeom>
          <a:noFill/>
        </p:spPr>
        <p:txBody>
          <a:bodyPr wrap="square">
            <a:spAutoFit/>
          </a:bodyPr>
          <a:lstStyle/>
          <a:p>
            <a:r>
              <a:rPr lang="en-US" sz="1800" dirty="0"/>
              <a:t>In the future, this static news website can be improved by adding JavaScript to make the website more interactive. Backend technologies and a database can be integrated to support real-time news updates and user login. The project can also be converted into a React application for better performance and scalability.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Google Shape;804;p14"/>
          <p:cNvSpPr txBox="1"/>
          <p:nvPr/>
        </p:nvSpPr>
        <p:spPr>
          <a:xfrm>
            <a:off x="886409" y="1428923"/>
            <a:ext cx="9501892" cy="1754286"/>
          </a:xfrm>
          <a:prstGeom prst="rect">
            <a:avLst/>
          </a:prstGeom>
          <a:noFill/>
          <a:ln>
            <a:noFill/>
          </a:ln>
        </p:spPr>
        <p:txBody>
          <a:bodyPr spcFirstLastPara="1" wrap="square" lIns="91425" tIns="45700" rIns="91425" bIns="45700" anchor="t" anchorCtr="0">
            <a:spAutoFit/>
          </a:bodyPr>
          <a:lstStyle/>
          <a:p>
            <a:r>
              <a:rPr lang="en-IN" sz="1800" dirty="0">
                <a:hlinkClick r:id="rId3"/>
              </a:rPr>
              <a:t>https://developer.mozilla.org/</a:t>
            </a:r>
            <a:endParaRPr lang="en-IN" sz="1800" dirty="0"/>
          </a:p>
          <a:p>
            <a:r>
              <a:rPr lang="en-IN" sz="1800" dirty="0">
                <a:hlinkClick r:id="rId4"/>
              </a:rPr>
              <a:t>https://www.w3schools.com/</a:t>
            </a:r>
            <a:endParaRPr lang="en-IN" sz="1800" dirty="0"/>
          </a:p>
          <a:p>
            <a:r>
              <a:rPr lang="en-IN" sz="1800" dirty="0">
                <a:hlinkClick r:id="rId5"/>
              </a:rPr>
              <a:t>https://www.figma.com/</a:t>
            </a:r>
            <a:endParaRPr lang="en-IN" sz="1800" dirty="0"/>
          </a:p>
          <a:p>
            <a:r>
              <a:rPr lang="en-IN" sz="1800" dirty="0">
                <a:hlinkClick r:id="rId6"/>
              </a:rPr>
              <a:t>https://fonts.google.com/</a:t>
            </a:r>
            <a:endParaRPr lang="en-IN" sz="1800" dirty="0"/>
          </a:p>
          <a:p>
            <a:r>
              <a:rPr lang="en-IN" sz="1800" dirty="0">
                <a:hlinkClick r:id="rId7"/>
              </a:rPr>
              <a:t>https://unsplash.com/</a:t>
            </a:r>
            <a:endParaRPr lang="en-IN" sz="1800" dirty="0"/>
          </a:p>
          <a:p>
            <a:r>
              <a:rPr lang="en-IN" sz="1800" dirty="0">
                <a:hlinkClick r:id="rId8"/>
              </a:rPr>
              <a:t>https://htmlcolorcodes.com/</a:t>
            </a:r>
            <a:endParaRPr lang="en-IN" sz="1800" dirty="0"/>
          </a:p>
        </p:txBody>
      </p:sp>
      <p:sp>
        <p:nvSpPr>
          <p:cNvPr id="805" name="Google Shape;805;p14"/>
          <p:cNvSpPr txBox="1"/>
          <p:nvPr/>
        </p:nvSpPr>
        <p:spPr>
          <a:xfrm>
            <a:off x="761006" y="704676"/>
            <a:ext cx="11194774" cy="724247"/>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5400"/>
              <a:buFont typeface="Arial"/>
              <a:buNone/>
            </a:pPr>
            <a:r>
              <a:rPr lang="en-US" sz="3600" dirty="0">
                <a:solidFill>
                  <a:schemeClr val="dk1"/>
                </a:solidFill>
                <a:latin typeface="Arial"/>
                <a:ea typeface="Arial"/>
                <a:cs typeface="Arial"/>
                <a:sym typeface="Arial"/>
              </a:rPr>
              <a:t>References</a:t>
            </a:r>
            <a:endParaRPr sz="3600" dirty="0"/>
          </a:p>
        </p:txBody>
      </p:sp>
      <p:pic>
        <p:nvPicPr>
          <p:cNvPr id="806" name="Google Shape;806;p14" descr="A blue and black text&#10;&#10;Description automatically generated"/>
          <p:cNvPicPr preferRelativeResize="0"/>
          <p:nvPr/>
        </p:nvPicPr>
        <p:blipFill rotWithShape="1">
          <a:blip r:embed="rId9">
            <a:alphaModFix/>
          </a:blip>
          <a:srcRect/>
          <a:stretch/>
        </p:blipFill>
        <p:spPr>
          <a:xfrm>
            <a:off x="9439609" y="183187"/>
            <a:ext cx="2650416" cy="88361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15"/>
          <p:cNvSpPr/>
          <p:nvPr/>
        </p:nvSpPr>
        <p:spPr>
          <a:xfrm>
            <a:off x="-57113" y="4384389"/>
            <a:ext cx="12306226" cy="253795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1">
              <a:solidFill>
                <a:schemeClr val="accent3"/>
              </a:solidFill>
              <a:latin typeface="Arial"/>
              <a:ea typeface="Arial"/>
              <a:cs typeface="Arial"/>
              <a:sym typeface="Arial"/>
            </a:endParaRPr>
          </a:p>
        </p:txBody>
      </p:sp>
      <p:sp>
        <p:nvSpPr>
          <p:cNvPr id="812" name="Google Shape;812;p15"/>
          <p:cNvSpPr txBox="1"/>
          <p:nvPr/>
        </p:nvSpPr>
        <p:spPr>
          <a:xfrm>
            <a:off x="0" y="2005402"/>
            <a:ext cx="12192000" cy="1015663"/>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6000" dirty="0">
                <a:solidFill>
                  <a:schemeClr val="lt1"/>
                </a:solidFill>
                <a:latin typeface="Arial"/>
                <a:ea typeface="Arial"/>
                <a:cs typeface="Arial"/>
                <a:sym typeface="Arial"/>
              </a:rPr>
              <a:t>THANK YOU</a:t>
            </a:r>
            <a:endParaRPr sz="6000" dirty="0">
              <a:solidFill>
                <a:schemeClr val="lt1"/>
              </a:solidFill>
              <a:latin typeface="Arial"/>
              <a:ea typeface="Arial"/>
              <a:cs typeface="Arial"/>
              <a:sym typeface="Arial"/>
            </a:endParaRPr>
          </a:p>
        </p:txBody>
      </p:sp>
      <p:pic>
        <p:nvPicPr>
          <p:cNvPr id="818" name="Google Shape;818;p15" descr="A blue and black text&#10;&#10;Description automatically generated"/>
          <p:cNvPicPr preferRelativeResize="0"/>
          <p:nvPr/>
        </p:nvPicPr>
        <p:blipFill rotWithShape="1">
          <a:blip r:embed="rId3">
            <a:alphaModFix/>
          </a:blip>
          <a:srcRect/>
          <a:stretch/>
        </p:blipFill>
        <p:spPr>
          <a:xfrm>
            <a:off x="3612280" y="4794094"/>
            <a:ext cx="4967439" cy="16560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2"/>
          <p:cNvSpPr txBox="1">
            <a:spLocks noGrp="1"/>
          </p:cNvSpPr>
          <p:nvPr>
            <p:ph type="body" idx="1"/>
          </p:nvPr>
        </p:nvSpPr>
        <p:spPr>
          <a:xfrm>
            <a:off x="317128" y="1197320"/>
            <a:ext cx="11573197" cy="1716836"/>
          </a:xfrm>
          <a:prstGeom prst="rect">
            <a:avLst/>
          </a:prstGeom>
          <a:noFill/>
          <a:ln>
            <a:noFill/>
          </a:ln>
        </p:spPr>
        <p:txBody>
          <a:bodyPr spcFirstLastPara="1" wrap="square" lIns="91425" tIns="45700" rIns="91425" bIns="45700" anchor="ctr" anchorCtr="0">
            <a:noAutofit/>
          </a:bodyPr>
          <a:lstStyle/>
          <a:p>
            <a:pPr marL="0" indent="0">
              <a:spcBef>
                <a:spcPts val="0"/>
              </a:spcBef>
            </a:pPr>
            <a:r>
              <a:rPr lang="en-IN" sz="4000" dirty="0">
                <a:solidFill>
                  <a:srgbClr val="7E96AC"/>
                </a:solidFill>
                <a:latin typeface="Times New Roman" panose="02020603050405020304" pitchFamily="18" charset="0"/>
                <a:cs typeface="Times New Roman" panose="02020603050405020304" pitchFamily="18" charset="0"/>
              </a:rPr>
              <a:t>The National chronicle</a:t>
            </a:r>
          </a:p>
        </p:txBody>
      </p:sp>
      <p:pic>
        <p:nvPicPr>
          <p:cNvPr id="622" name="Google Shape;622;p2" descr="A blue and black text&#10;&#10;Description automatically generated"/>
          <p:cNvPicPr preferRelativeResize="0"/>
          <p:nvPr/>
        </p:nvPicPr>
        <p:blipFill rotWithShape="1">
          <a:blip r:embed="rId3">
            <a:alphaModFix/>
          </a:blip>
          <a:srcRect/>
          <a:stretch/>
        </p:blipFill>
        <p:spPr>
          <a:xfrm>
            <a:off x="9439609" y="183187"/>
            <a:ext cx="2650416" cy="883613"/>
          </a:xfrm>
          <a:prstGeom prst="rect">
            <a:avLst/>
          </a:prstGeom>
          <a:noFill/>
          <a:ln>
            <a:noFill/>
          </a:ln>
        </p:spPr>
      </p:pic>
      <p:pic>
        <p:nvPicPr>
          <p:cNvPr id="4" name="Picture Placeholder 3">
            <a:extLst>
              <a:ext uri="{FF2B5EF4-FFF2-40B4-BE49-F238E27FC236}">
                <a16:creationId xmlns:a16="http://schemas.microsoft.com/office/drawing/2014/main" id="{3149232A-F3A2-333C-EE44-A23BBC286262}"/>
              </a:ext>
            </a:extLst>
          </p:cNvPr>
          <p:cNvPicPr>
            <a:picLocks noGrp="1" noChangeAspect="1"/>
          </p:cNvPicPr>
          <p:nvPr>
            <p:ph type="pic" idx="2"/>
          </p:nvPr>
        </p:nvPicPr>
        <p:blipFill>
          <a:blip r:embed="rId4"/>
          <a:srcRect t="19939" b="19939"/>
          <a:stretch/>
        </p:blipFill>
        <p:spPr>
          <a:xfrm>
            <a:off x="1460500" y="3099150"/>
            <a:ext cx="4146550" cy="2492950"/>
          </a:xfrm>
          <a:prstGeom prst="rect">
            <a:avLst/>
          </a:prstGeom>
        </p:spPr>
      </p:pic>
      <p:sp>
        <p:nvSpPr>
          <p:cNvPr id="2" name="Rectangle 1">
            <a:extLst>
              <a:ext uri="{FF2B5EF4-FFF2-40B4-BE49-F238E27FC236}">
                <a16:creationId xmlns:a16="http://schemas.microsoft.com/office/drawing/2014/main" id="{308ECFF3-DAEC-2D14-AE0A-5C180DEBF588}"/>
              </a:ext>
            </a:extLst>
          </p:cNvPr>
          <p:cNvSpPr>
            <a:spLocks noChangeArrowheads="1"/>
          </p:cNvSpPr>
          <p:nvPr/>
        </p:nvSpPr>
        <p:spPr bwMode="auto">
          <a:xfrm flipH="1">
            <a:off x="264815" y="-184666"/>
            <a:ext cx="317877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720F6148-1BC9-E3B1-91D0-2B9F7745E8FF}"/>
              </a:ext>
            </a:extLst>
          </p:cNvPr>
          <p:cNvSpPr>
            <a:spLocks noChangeArrowheads="1"/>
          </p:cNvSpPr>
          <p:nvPr/>
        </p:nvSpPr>
        <p:spPr bwMode="auto">
          <a:xfrm>
            <a:off x="6103726" y="3027402"/>
            <a:ext cx="569819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Background:</a:t>
            </a:r>
            <a:r>
              <a:rPr kumimoji="0" lang="en-US" altLang="en-US" sz="1800" b="0" i="0" u="none" strike="noStrike" cap="none" normalizeH="0" baseline="0" dirty="0">
                <a:ln>
                  <a:noFill/>
                </a:ln>
                <a:solidFill>
                  <a:schemeClr val="tx1"/>
                </a:solidFill>
                <a:effectLst/>
                <a:latin typeface="Arial" panose="020B0604020202020204" pitchFamily="34" charset="0"/>
              </a:rPr>
              <a:t> Traditional news delivery (print) faces delays and high costs.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The Shift:</a:t>
            </a:r>
            <a:r>
              <a:rPr kumimoji="0" lang="en-US" altLang="en-US" sz="1800" b="0" i="0" u="none" strike="noStrike" cap="none" normalizeH="0" baseline="0" dirty="0">
                <a:ln>
                  <a:noFill/>
                </a:ln>
                <a:solidFill>
                  <a:schemeClr val="tx1"/>
                </a:solidFill>
                <a:effectLst/>
                <a:latin typeface="Arial" panose="020B0604020202020204" pitchFamily="34" charset="0"/>
              </a:rPr>
              <a:t> Digital platforms allow for real-time reporting and global reach.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Project Scope:</a:t>
            </a:r>
            <a:r>
              <a:rPr kumimoji="0" lang="en-US" altLang="en-US" sz="1800" b="0" i="0" u="none" strike="noStrike" cap="none" normalizeH="0" baseline="0" dirty="0">
                <a:ln>
                  <a:noFill/>
                </a:ln>
                <a:solidFill>
                  <a:schemeClr val="tx1"/>
                </a:solidFill>
                <a:effectLst/>
                <a:latin typeface="Arial" panose="020B0604020202020204" pitchFamily="34" charset="0"/>
              </a:rPr>
              <a:t> A modern, web-based newspaper prototype focusing on clean UI, authoritative branding, and seamless user experience.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3"/>
          <p:cNvSpPr txBox="1"/>
          <p:nvPr/>
        </p:nvSpPr>
        <p:spPr>
          <a:xfrm>
            <a:off x="1012620" y="2652294"/>
            <a:ext cx="3185711" cy="769441"/>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4400">
                <a:solidFill>
                  <a:schemeClr val="lt1"/>
                </a:solidFill>
                <a:latin typeface="Calibri"/>
                <a:ea typeface="Calibri"/>
                <a:cs typeface="Calibri"/>
                <a:sym typeface="Calibri"/>
              </a:rPr>
              <a:t>Agend</a:t>
            </a:r>
            <a:r>
              <a:rPr lang="en-US" sz="4400">
                <a:solidFill>
                  <a:schemeClr val="accent2"/>
                </a:solidFill>
                <a:latin typeface="Calibri"/>
                <a:ea typeface="Calibri"/>
                <a:cs typeface="Calibri"/>
                <a:sym typeface="Calibri"/>
              </a:rPr>
              <a:t>a</a:t>
            </a:r>
            <a:endParaRPr/>
          </a:p>
        </p:txBody>
      </p:sp>
      <p:grpSp>
        <p:nvGrpSpPr>
          <p:cNvPr id="629" name="Google Shape;629;p3"/>
          <p:cNvGrpSpPr/>
          <p:nvPr/>
        </p:nvGrpSpPr>
        <p:grpSpPr>
          <a:xfrm>
            <a:off x="4450439" y="885516"/>
            <a:ext cx="3669406" cy="1999695"/>
            <a:chOff x="3846616" y="872817"/>
            <a:chExt cx="3669406" cy="1999695"/>
          </a:xfrm>
        </p:grpSpPr>
        <p:sp>
          <p:nvSpPr>
            <p:cNvPr id="630" name="Google Shape;630;p3"/>
            <p:cNvSpPr/>
            <p:nvPr/>
          </p:nvSpPr>
          <p:spPr>
            <a:xfrm>
              <a:off x="3846616" y="872817"/>
              <a:ext cx="799368" cy="799366"/>
            </a:xfrm>
            <a:prstGeom prst="diamond">
              <a:avLst/>
            </a:prstGeom>
            <a:no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31" name="Google Shape;631;p3"/>
            <p:cNvSpPr txBox="1"/>
            <p:nvPr/>
          </p:nvSpPr>
          <p:spPr>
            <a:xfrm>
              <a:off x="4760242" y="1041668"/>
              <a:ext cx="2411120" cy="461665"/>
            </a:xfrm>
            <a:prstGeom prst="rect">
              <a:avLst/>
            </a:prstGeom>
            <a:noFill/>
            <a:ln>
              <a:noFill/>
            </a:ln>
          </p:spPr>
          <p:txBody>
            <a:bodyPr spcFirstLastPara="1" wrap="square" lIns="108000" tIns="45700" rIns="108000" bIns="45700" anchor="t" anchorCtr="0">
              <a:spAutoFit/>
            </a:bodyPr>
            <a:lstStyle/>
            <a:p>
              <a:pPr marL="0" marR="0" lvl="0" indent="0" algn="l" rtl="0">
                <a:spcBef>
                  <a:spcPts val="0"/>
                </a:spcBef>
                <a:spcAft>
                  <a:spcPts val="0"/>
                </a:spcAft>
                <a:buNone/>
              </a:pPr>
              <a:r>
                <a:rPr lang="en-US" sz="2400" b="1">
                  <a:solidFill>
                    <a:schemeClr val="lt1"/>
                  </a:solidFill>
                  <a:latin typeface="Calibri"/>
                  <a:ea typeface="Calibri"/>
                  <a:cs typeface="Calibri"/>
                  <a:sym typeface="Calibri"/>
                </a:rPr>
                <a:t>Introduction</a:t>
              </a:r>
              <a:endParaRPr sz="2400" b="1">
                <a:solidFill>
                  <a:schemeClr val="lt1"/>
                </a:solidFill>
                <a:latin typeface="Calibri"/>
                <a:ea typeface="Calibri"/>
                <a:cs typeface="Calibri"/>
                <a:sym typeface="Calibri"/>
              </a:endParaRPr>
            </a:p>
          </p:txBody>
        </p:sp>
        <p:sp>
          <p:nvSpPr>
            <p:cNvPr id="632" name="Google Shape;632;p3"/>
            <p:cNvSpPr txBox="1"/>
            <p:nvPr/>
          </p:nvSpPr>
          <p:spPr>
            <a:xfrm>
              <a:off x="4531725" y="1672183"/>
              <a:ext cx="2984297" cy="1200329"/>
            </a:xfrm>
            <a:prstGeom prst="rect">
              <a:avLst/>
            </a:prstGeom>
            <a:noFill/>
            <a:ln>
              <a:noFill/>
            </a:ln>
          </p:spPr>
          <p:txBody>
            <a:bodyPr spcFirstLastPara="1" wrap="square" lIns="0" tIns="45700" rIns="91425" bIns="45700" anchor="t" anchorCtr="0">
              <a:spAutoFit/>
            </a:bodyPr>
            <a:lstStyle/>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Problem Statement</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Project Scope</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Project Modules</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Challenges &amp; Methodologies</a:t>
              </a:r>
              <a:endParaRPr/>
            </a:p>
          </p:txBody>
        </p:sp>
        <p:sp>
          <p:nvSpPr>
            <p:cNvPr id="633" name="Google Shape;633;p3"/>
            <p:cNvSpPr txBox="1"/>
            <p:nvPr/>
          </p:nvSpPr>
          <p:spPr>
            <a:xfrm>
              <a:off x="3960874" y="1041668"/>
              <a:ext cx="570852" cy="461665"/>
            </a:xfrm>
            <a:prstGeom prst="rect">
              <a:avLst/>
            </a:prstGeom>
            <a:noFill/>
            <a:ln>
              <a:noFill/>
            </a:ln>
          </p:spPr>
          <p:txBody>
            <a:bodyPr spcFirstLastPara="1" wrap="square" lIns="108000" tIns="45700" rIns="108000" bIns="45700" anchor="t" anchorCtr="0">
              <a:spAutoFit/>
            </a:bodyPr>
            <a:lstStyle/>
            <a:p>
              <a:pPr marL="0" marR="0" lvl="0" indent="0" algn="ctr" rtl="0">
                <a:spcBef>
                  <a:spcPts val="0"/>
                </a:spcBef>
                <a:spcAft>
                  <a:spcPts val="0"/>
                </a:spcAft>
                <a:buNone/>
              </a:pPr>
              <a:r>
                <a:rPr lang="en-US" sz="2400" b="1">
                  <a:solidFill>
                    <a:schemeClr val="lt1"/>
                  </a:solidFill>
                  <a:latin typeface="Calibri"/>
                  <a:ea typeface="Calibri"/>
                  <a:cs typeface="Calibri"/>
                  <a:sym typeface="Calibri"/>
                </a:rPr>
                <a:t>01</a:t>
              </a:r>
              <a:endParaRPr sz="2400" b="1">
                <a:solidFill>
                  <a:schemeClr val="lt1"/>
                </a:solidFill>
                <a:latin typeface="Calibri"/>
                <a:ea typeface="Calibri"/>
                <a:cs typeface="Calibri"/>
                <a:sym typeface="Calibri"/>
              </a:endParaRPr>
            </a:p>
          </p:txBody>
        </p:sp>
      </p:grpSp>
      <p:grpSp>
        <p:nvGrpSpPr>
          <p:cNvPr id="634" name="Google Shape;634;p3"/>
          <p:cNvGrpSpPr/>
          <p:nvPr/>
        </p:nvGrpSpPr>
        <p:grpSpPr>
          <a:xfrm>
            <a:off x="8177058" y="885516"/>
            <a:ext cx="3291228" cy="1999695"/>
            <a:chOff x="3846616" y="872817"/>
            <a:chExt cx="3324746" cy="1999695"/>
          </a:xfrm>
        </p:grpSpPr>
        <p:sp>
          <p:nvSpPr>
            <p:cNvPr id="635" name="Google Shape;635;p3"/>
            <p:cNvSpPr/>
            <p:nvPr/>
          </p:nvSpPr>
          <p:spPr>
            <a:xfrm>
              <a:off x="3846616" y="872817"/>
              <a:ext cx="799368" cy="799366"/>
            </a:xfrm>
            <a:prstGeom prst="diamond">
              <a:avLst/>
            </a:prstGeom>
            <a:no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36" name="Google Shape;636;p3"/>
            <p:cNvSpPr txBox="1"/>
            <p:nvPr/>
          </p:nvSpPr>
          <p:spPr>
            <a:xfrm>
              <a:off x="4760242" y="1041668"/>
              <a:ext cx="2411120" cy="461665"/>
            </a:xfrm>
            <a:prstGeom prst="rect">
              <a:avLst/>
            </a:prstGeom>
            <a:noFill/>
            <a:ln>
              <a:noFill/>
            </a:ln>
          </p:spPr>
          <p:txBody>
            <a:bodyPr spcFirstLastPara="1" wrap="square" lIns="108000" tIns="45700" rIns="108000" bIns="45700" anchor="t" anchorCtr="0">
              <a:spAutoFit/>
            </a:bodyPr>
            <a:lstStyle/>
            <a:p>
              <a:pPr marL="0" marR="0" lvl="0" indent="0" algn="l" rtl="0">
                <a:spcBef>
                  <a:spcPts val="0"/>
                </a:spcBef>
                <a:spcAft>
                  <a:spcPts val="0"/>
                </a:spcAft>
                <a:buNone/>
              </a:pPr>
              <a:r>
                <a:rPr lang="en-US" sz="2400" b="1">
                  <a:solidFill>
                    <a:schemeClr val="lt1"/>
                  </a:solidFill>
                  <a:latin typeface="Calibri"/>
                  <a:ea typeface="Calibri"/>
                  <a:cs typeface="Calibri"/>
                  <a:sym typeface="Calibri"/>
                </a:rPr>
                <a:t>Client Side Demo</a:t>
              </a:r>
              <a:endParaRPr sz="2400" b="1">
                <a:solidFill>
                  <a:schemeClr val="lt1"/>
                </a:solidFill>
                <a:latin typeface="Calibri"/>
                <a:ea typeface="Calibri"/>
                <a:cs typeface="Calibri"/>
                <a:sym typeface="Calibri"/>
              </a:endParaRPr>
            </a:p>
          </p:txBody>
        </p:sp>
        <p:sp>
          <p:nvSpPr>
            <p:cNvPr id="637" name="Google Shape;637;p3"/>
            <p:cNvSpPr txBox="1"/>
            <p:nvPr/>
          </p:nvSpPr>
          <p:spPr>
            <a:xfrm>
              <a:off x="4531726" y="1672183"/>
              <a:ext cx="2639636" cy="1200329"/>
            </a:xfrm>
            <a:prstGeom prst="rect">
              <a:avLst/>
            </a:prstGeom>
            <a:noFill/>
            <a:ln>
              <a:noFill/>
            </a:ln>
          </p:spPr>
          <p:txBody>
            <a:bodyPr spcFirstLastPara="1" wrap="square" lIns="0" tIns="45700" rIns="91425" bIns="45700" anchor="t" anchorCtr="0">
              <a:spAutoFit/>
            </a:bodyPr>
            <a:lstStyle/>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Run the project using link (hosted version).</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Navigate and demonstrate the services</a:t>
              </a:r>
              <a:endParaRPr/>
            </a:p>
          </p:txBody>
        </p:sp>
        <p:sp>
          <p:nvSpPr>
            <p:cNvPr id="638" name="Google Shape;638;p3"/>
            <p:cNvSpPr txBox="1"/>
            <p:nvPr/>
          </p:nvSpPr>
          <p:spPr>
            <a:xfrm>
              <a:off x="3960874" y="1041668"/>
              <a:ext cx="570852" cy="461665"/>
            </a:xfrm>
            <a:prstGeom prst="rect">
              <a:avLst/>
            </a:prstGeom>
            <a:noFill/>
            <a:ln>
              <a:noFill/>
            </a:ln>
          </p:spPr>
          <p:txBody>
            <a:bodyPr spcFirstLastPara="1" wrap="square" lIns="108000" tIns="45700" rIns="108000" bIns="45700" anchor="t" anchorCtr="0">
              <a:spAutoFit/>
            </a:bodyPr>
            <a:lstStyle/>
            <a:p>
              <a:pPr marL="0" marR="0" lvl="0" indent="0" algn="ctr" rtl="0">
                <a:spcBef>
                  <a:spcPts val="0"/>
                </a:spcBef>
                <a:spcAft>
                  <a:spcPts val="0"/>
                </a:spcAft>
                <a:buNone/>
              </a:pPr>
              <a:r>
                <a:rPr lang="en-US" sz="2400" b="1">
                  <a:solidFill>
                    <a:schemeClr val="lt1"/>
                  </a:solidFill>
                  <a:latin typeface="Calibri"/>
                  <a:ea typeface="Calibri"/>
                  <a:cs typeface="Calibri"/>
                  <a:sym typeface="Calibri"/>
                </a:rPr>
                <a:t>02</a:t>
              </a:r>
              <a:endParaRPr sz="2400" b="1">
                <a:solidFill>
                  <a:schemeClr val="lt1"/>
                </a:solidFill>
                <a:latin typeface="Calibri"/>
                <a:ea typeface="Calibri"/>
                <a:cs typeface="Calibri"/>
                <a:sym typeface="Calibri"/>
              </a:endParaRPr>
            </a:p>
          </p:txBody>
        </p:sp>
      </p:grpSp>
      <p:grpSp>
        <p:nvGrpSpPr>
          <p:cNvPr id="639" name="Google Shape;639;p3"/>
          <p:cNvGrpSpPr/>
          <p:nvPr/>
        </p:nvGrpSpPr>
        <p:grpSpPr>
          <a:xfrm>
            <a:off x="4450438" y="3758788"/>
            <a:ext cx="3839720" cy="1722696"/>
            <a:chOff x="3846616" y="872817"/>
            <a:chExt cx="3534005" cy="1722696"/>
          </a:xfrm>
        </p:grpSpPr>
        <p:sp>
          <p:nvSpPr>
            <p:cNvPr id="640" name="Google Shape;640;p3"/>
            <p:cNvSpPr/>
            <p:nvPr/>
          </p:nvSpPr>
          <p:spPr>
            <a:xfrm>
              <a:off x="3846616" y="872817"/>
              <a:ext cx="799368" cy="799366"/>
            </a:xfrm>
            <a:prstGeom prst="diamond">
              <a:avLst/>
            </a:prstGeom>
            <a:no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41" name="Google Shape;641;p3"/>
            <p:cNvSpPr txBox="1"/>
            <p:nvPr/>
          </p:nvSpPr>
          <p:spPr>
            <a:xfrm>
              <a:off x="4760242" y="1041668"/>
              <a:ext cx="2411120" cy="461665"/>
            </a:xfrm>
            <a:prstGeom prst="rect">
              <a:avLst/>
            </a:prstGeom>
            <a:noFill/>
            <a:ln>
              <a:noFill/>
            </a:ln>
          </p:spPr>
          <p:txBody>
            <a:bodyPr spcFirstLastPara="1" wrap="square" lIns="108000" tIns="45700" rIns="108000" bIns="45700" anchor="t" anchorCtr="0">
              <a:spAutoFit/>
            </a:bodyPr>
            <a:lstStyle/>
            <a:p>
              <a:pPr marL="0" marR="0" lvl="0" indent="0" algn="l" rtl="0">
                <a:spcBef>
                  <a:spcPts val="0"/>
                </a:spcBef>
                <a:spcAft>
                  <a:spcPts val="0"/>
                </a:spcAft>
                <a:buNone/>
              </a:pPr>
              <a:r>
                <a:rPr lang="en-US" sz="2400" b="1">
                  <a:solidFill>
                    <a:schemeClr val="lt1"/>
                  </a:solidFill>
                  <a:latin typeface="Calibri"/>
                  <a:ea typeface="Calibri"/>
                  <a:cs typeface="Calibri"/>
                  <a:sym typeface="Calibri"/>
                </a:rPr>
                <a:t>Technical Demo</a:t>
              </a:r>
              <a:endParaRPr sz="2400" b="1">
                <a:solidFill>
                  <a:schemeClr val="lt1"/>
                </a:solidFill>
                <a:latin typeface="Calibri"/>
                <a:ea typeface="Calibri"/>
                <a:cs typeface="Calibri"/>
                <a:sym typeface="Calibri"/>
              </a:endParaRPr>
            </a:p>
          </p:txBody>
        </p:sp>
        <p:sp>
          <p:nvSpPr>
            <p:cNvPr id="642" name="Google Shape;642;p3"/>
            <p:cNvSpPr txBox="1"/>
            <p:nvPr/>
          </p:nvSpPr>
          <p:spPr>
            <a:xfrm>
              <a:off x="4531725" y="1672183"/>
              <a:ext cx="2848896" cy="923330"/>
            </a:xfrm>
            <a:prstGeom prst="rect">
              <a:avLst/>
            </a:prstGeom>
            <a:noFill/>
            <a:ln>
              <a:noFill/>
            </a:ln>
          </p:spPr>
          <p:txBody>
            <a:bodyPr spcFirstLastPara="1" wrap="square" lIns="0" tIns="45700" rIns="91425" bIns="45700" anchor="t" anchorCtr="0">
              <a:spAutoFit/>
            </a:bodyPr>
            <a:lstStyle/>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Show the functionalities.</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Show the documentation part.</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Show the integrations</a:t>
              </a:r>
              <a:endParaRPr/>
            </a:p>
          </p:txBody>
        </p:sp>
        <p:sp>
          <p:nvSpPr>
            <p:cNvPr id="643" name="Google Shape;643;p3"/>
            <p:cNvSpPr txBox="1"/>
            <p:nvPr/>
          </p:nvSpPr>
          <p:spPr>
            <a:xfrm>
              <a:off x="3960874" y="1041668"/>
              <a:ext cx="570852" cy="461665"/>
            </a:xfrm>
            <a:prstGeom prst="rect">
              <a:avLst/>
            </a:prstGeom>
            <a:noFill/>
            <a:ln>
              <a:noFill/>
            </a:ln>
          </p:spPr>
          <p:txBody>
            <a:bodyPr spcFirstLastPara="1" wrap="square" lIns="108000" tIns="45700" rIns="108000" bIns="45700" anchor="t" anchorCtr="0">
              <a:spAutoFit/>
            </a:bodyPr>
            <a:lstStyle/>
            <a:p>
              <a:pPr marL="0" marR="0" lvl="0" indent="0" algn="ctr" rtl="0">
                <a:spcBef>
                  <a:spcPts val="0"/>
                </a:spcBef>
                <a:spcAft>
                  <a:spcPts val="0"/>
                </a:spcAft>
                <a:buNone/>
              </a:pPr>
              <a:r>
                <a:rPr lang="en-US" sz="2400" b="1">
                  <a:solidFill>
                    <a:schemeClr val="lt1"/>
                  </a:solidFill>
                  <a:latin typeface="Calibri"/>
                  <a:ea typeface="Calibri"/>
                  <a:cs typeface="Calibri"/>
                  <a:sym typeface="Calibri"/>
                </a:rPr>
                <a:t>03</a:t>
              </a:r>
              <a:endParaRPr sz="2400" b="1">
                <a:solidFill>
                  <a:schemeClr val="lt1"/>
                </a:solidFill>
                <a:latin typeface="Calibri"/>
                <a:ea typeface="Calibri"/>
                <a:cs typeface="Calibri"/>
                <a:sym typeface="Calibri"/>
              </a:endParaRPr>
            </a:p>
          </p:txBody>
        </p:sp>
      </p:grpSp>
      <p:grpSp>
        <p:nvGrpSpPr>
          <p:cNvPr id="644" name="Google Shape;644;p3"/>
          <p:cNvGrpSpPr/>
          <p:nvPr/>
        </p:nvGrpSpPr>
        <p:grpSpPr>
          <a:xfrm>
            <a:off x="8177058" y="3758788"/>
            <a:ext cx="3324746" cy="1722696"/>
            <a:chOff x="3846616" y="872817"/>
            <a:chExt cx="3324746" cy="1722696"/>
          </a:xfrm>
        </p:grpSpPr>
        <p:sp>
          <p:nvSpPr>
            <p:cNvPr id="645" name="Google Shape;645;p3"/>
            <p:cNvSpPr/>
            <p:nvPr/>
          </p:nvSpPr>
          <p:spPr>
            <a:xfrm>
              <a:off x="3846616" y="872817"/>
              <a:ext cx="799368" cy="799366"/>
            </a:xfrm>
            <a:prstGeom prst="diamond">
              <a:avLst/>
            </a:prstGeom>
            <a:no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46" name="Google Shape;646;p3"/>
            <p:cNvSpPr txBox="1"/>
            <p:nvPr/>
          </p:nvSpPr>
          <p:spPr>
            <a:xfrm>
              <a:off x="4760242" y="1041668"/>
              <a:ext cx="2411120" cy="461665"/>
            </a:xfrm>
            <a:prstGeom prst="rect">
              <a:avLst/>
            </a:prstGeom>
            <a:noFill/>
            <a:ln>
              <a:noFill/>
            </a:ln>
          </p:spPr>
          <p:txBody>
            <a:bodyPr spcFirstLastPara="1" wrap="square" lIns="108000" tIns="45700" rIns="108000" bIns="45700" anchor="t" anchorCtr="0">
              <a:spAutoFit/>
            </a:bodyPr>
            <a:lstStyle/>
            <a:p>
              <a:pPr marL="0" marR="0" lvl="0" indent="0" algn="l" rtl="0">
                <a:spcBef>
                  <a:spcPts val="0"/>
                </a:spcBef>
                <a:spcAft>
                  <a:spcPts val="0"/>
                </a:spcAft>
                <a:buNone/>
              </a:pPr>
              <a:r>
                <a:rPr lang="en-US" sz="2400" b="1">
                  <a:solidFill>
                    <a:schemeClr val="lt1"/>
                  </a:solidFill>
                  <a:latin typeface="Calibri"/>
                  <a:ea typeface="Calibri"/>
                  <a:cs typeface="Calibri"/>
                  <a:sym typeface="Calibri"/>
                </a:rPr>
                <a:t>Conclusion</a:t>
              </a:r>
              <a:endParaRPr sz="2400" b="1">
                <a:solidFill>
                  <a:schemeClr val="lt1"/>
                </a:solidFill>
                <a:latin typeface="Calibri"/>
                <a:ea typeface="Calibri"/>
                <a:cs typeface="Calibri"/>
                <a:sym typeface="Calibri"/>
              </a:endParaRPr>
            </a:p>
          </p:txBody>
        </p:sp>
        <p:sp>
          <p:nvSpPr>
            <p:cNvPr id="647" name="Google Shape;647;p3"/>
            <p:cNvSpPr txBox="1"/>
            <p:nvPr/>
          </p:nvSpPr>
          <p:spPr>
            <a:xfrm>
              <a:off x="4531726" y="1672183"/>
              <a:ext cx="2639636" cy="923330"/>
            </a:xfrm>
            <a:prstGeom prst="rect">
              <a:avLst/>
            </a:prstGeom>
            <a:noFill/>
            <a:ln>
              <a:noFill/>
            </a:ln>
          </p:spPr>
          <p:txBody>
            <a:bodyPr spcFirstLastPara="1" wrap="square" lIns="0" tIns="45700" rIns="91425" bIns="45700" anchor="t" anchorCtr="0">
              <a:spAutoFit/>
            </a:bodyPr>
            <a:lstStyle/>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Conclusion</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Future Scope</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References</a:t>
              </a:r>
              <a:endParaRPr/>
            </a:p>
          </p:txBody>
        </p:sp>
        <p:sp>
          <p:nvSpPr>
            <p:cNvPr id="648" name="Google Shape;648;p3"/>
            <p:cNvSpPr txBox="1"/>
            <p:nvPr/>
          </p:nvSpPr>
          <p:spPr>
            <a:xfrm>
              <a:off x="3960874" y="1041668"/>
              <a:ext cx="570852" cy="461665"/>
            </a:xfrm>
            <a:prstGeom prst="rect">
              <a:avLst/>
            </a:prstGeom>
            <a:noFill/>
            <a:ln>
              <a:noFill/>
            </a:ln>
          </p:spPr>
          <p:txBody>
            <a:bodyPr spcFirstLastPara="1" wrap="square" lIns="108000" tIns="45700" rIns="108000" bIns="45700" anchor="t" anchorCtr="0">
              <a:spAutoFit/>
            </a:bodyPr>
            <a:lstStyle/>
            <a:p>
              <a:pPr marL="0" marR="0" lvl="0" indent="0" algn="ctr" rtl="0">
                <a:spcBef>
                  <a:spcPts val="0"/>
                </a:spcBef>
                <a:spcAft>
                  <a:spcPts val="0"/>
                </a:spcAft>
                <a:buNone/>
              </a:pPr>
              <a:r>
                <a:rPr lang="en-US" sz="2400" b="1">
                  <a:solidFill>
                    <a:schemeClr val="lt1"/>
                  </a:solidFill>
                  <a:latin typeface="Calibri"/>
                  <a:ea typeface="Calibri"/>
                  <a:cs typeface="Calibri"/>
                  <a:sym typeface="Calibri"/>
                </a:rPr>
                <a:t>04</a:t>
              </a:r>
              <a:endParaRPr sz="2400" b="1">
                <a:solidFill>
                  <a:schemeClr val="lt1"/>
                </a:solidFill>
                <a:latin typeface="Calibri"/>
                <a:ea typeface="Calibri"/>
                <a:cs typeface="Calibri"/>
                <a:sym typeface="Calibri"/>
              </a:endParaRPr>
            </a:p>
          </p:txBody>
        </p:sp>
      </p:grpSp>
      <p:cxnSp>
        <p:nvCxnSpPr>
          <p:cNvPr id="649" name="Google Shape;649;p3"/>
          <p:cNvCxnSpPr/>
          <p:nvPr/>
        </p:nvCxnSpPr>
        <p:spPr>
          <a:xfrm rot="10800000">
            <a:off x="3969916" y="576056"/>
            <a:ext cx="7726785" cy="10582"/>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sp>
        <p:nvSpPr>
          <p:cNvPr id="650" name="Google Shape;650;p3"/>
          <p:cNvSpPr/>
          <p:nvPr/>
        </p:nvSpPr>
        <p:spPr>
          <a:xfrm flipH="1">
            <a:off x="3852369" y="2038055"/>
            <a:ext cx="235095" cy="429805"/>
          </a:xfrm>
          <a:custGeom>
            <a:avLst/>
            <a:gdLst/>
            <a:ahLst/>
            <a:cxnLst/>
            <a:rect l="l" t="t" r="r" b="b"/>
            <a:pathLst>
              <a:path w="235095" h="429805" extrusionOk="0">
                <a:moveTo>
                  <a:pt x="235095" y="429805"/>
                </a:moveTo>
                <a:lnTo>
                  <a:pt x="142960" y="109986"/>
                </a:lnTo>
                <a:lnTo>
                  <a:pt x="160155" y="102863"/>
                </a:lnTo>
                <a:cubicBezTo>
                  <a:pt x="171060" y="91959"/>
                  <a:pt x="177804" y="76895"/>
                  <a:pt x="177804" y="60256"/>
                </a:cubicBezTo>
                <a:cubicBezTo>
                  <a:pt x="177804" y="26978"/>
                  <a:pt x="150826" y="0"/>
                  <a:pt x="117548" y="0"/>
                </a:cubicBezTo>
                <a:cubicBezTo>
                  <a:pt x="84270" y="0"/>
                  <a:pt x="57292" y="26978"/>
                  <a:pt x="57292" y="60256"/>
                </a:cubicBezTo>
                <a:cubicBezTo>
                  <a:pt x="57292" y="76895"/>
                  <a:pt x="64037" y="91959"/>
                  <a:pt x="74941" y="102863"/>
                </a:cubicBezTo>
                <a:lnTo>
                  <a:pt x="92135" y="109985"/>
                </a:lnTo>
                <a:lnTo>
                  <a:pt x="0" y="429805"/>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Calibri"/>
              <a:ea typeface="Calibri"/>
              <a:cs typeface="Calibri"/>
              <a:sym typeface="Calibri"/>
            </a:endParaRPr>
          </a:p>
        </p:txBody>
      </p:sp>
      <p:cxnSp>
        <p:nvCxnSpPr>
          <p:cNvPr id="651" name="Google Shape;651;p3"/>
          <p:cNvCxnSpPr/>
          <p:nvPr/>
        </p:nvCxnSpPr>
        <p:spPr>
          <a:xfrm rot="10800000">
            <a:off x="742188" y="6383081"/>
            <a:ext cx="10954512" cy="0"/>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652" name="Google Shape;652;p3"/>
          <p:cNvCxnSpPr/>
          <p:nvPr/>
        </p:nvCxnSpPr>
        <p:spPr>
          <a:xfrm>
            <a:off x="11696700" y="586638"/>
            <a:ext cx="0" cy="5806986"/>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653" name="Google Shape;653;p3"/>
          <p:cNvCxnSpPr/>
          <p:nvPr/>
        </p:nvCxnSpPr>
        <p:spPr>
          <a:xfrm>
            <a:off x="3969916" y="586598"/>
            <a:ext cx="0" cy="1460982"/>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pic>
        <p:nvPicPr>
          <p:cNvPr id="654" name="Google Shape;654;p3" descr="A blue and black text&#10;&#10;Description automatically generated"/>
          <p:cNvPicPr preferRelativeResize="0"/>
          <p:nvPr/>
        </p:nvPicPr>
        <p:blipFill rotWithShape="1">
          <a:blip r:embed="rId3">
            <a:alphaModFix/>
          </a:blip>
          <a:srcRect/>
          <a:stretch/>
        </p:blipFill>
        <p:spPr>
          <a:xfrm>
            <a:off x="785928" y="1683373"/>
            <a:ext cx="3108242" cy="103624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4"/>
          <p:cNvSpPr/>
          <p:nvPr/>
        </p:nvSpPr>
        <p:spPr>
          <a:xfrm>
            <a:off x="0" y="3639190"/>
            <a:ext cx="12192000" cy="31075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660" name="Google Shape;660;p4" descr="A person posing for the camera&#10;&#10;Description automatically generated"/>
          <p:cNvPicPr preferRelativeResize="0"/>
          <p:nvPr/>
        </p:nvPicPr>
        <p:blipFill rotWithShape="1">
          <a:blip r:embed="rId3">
            <a:alphaModFix/>
          </a:blip>
          <a:srcRect/>
          <a:stretch/>
        </p:blipFill>
        <p:spPr>
          <a:xfrm>
            <a:off x="208759" y="1665038"/>
            <a:ext cx="2608816" cy="5192962"/>
          </a:xfrm>
          <a:prstGeom prst="rect">
            <a:avLst/>
          </a:prstGeom>
          <a:noFill/>
          <a:ln>
            <a:noFill/>
          </a:ln>
        </p:spPr>
      </p:pic>
      <p:graphicFrame>
        <p:nvGraphicFramePr>
          <p:cNvPr id="661" name="Google Shape;661;p4"/>
          <p:cNvGraphicFramePr/>
          <p:nvPr/>
        </p:nvGraphicFramePr>
        <p:xfrm>
          <a:off x="8061270" y="3641298"/>
          <a:ext cx="1531619" cy="1650067"/>
        </p:xfrm>
        <a:graphic>
          <a:graphicData uri="http://schemas.openxmlformats.org/drawingml/2006/chart">
            <c:chart xmlns:c="http://schemas.openxmlformats.org/drawingml/2006/chart" xmlns:r="http://schemas.openxmlformats.org/officeDocument/2006/relationships" r:id="rId4"/>
          </a:graphicData>
        </a:graphic>
      </p:graphicFrame>
      <p:sp>
        <p:nvSpPr>
          <p:cNvPr id="662" name="Google Shape;662;p4"/>
          <p:cNvSpPr txBox="1"/>
          <p:nvPr/>
        </p:nvSpPr>
        <p:spPr>
          <a:xfrm>
            <a:off x="3578697" y="4106729"/>
            <a:ext cx="8184206" cy="2031285"/>
          </a:xfrm>
          <a:prstGeom prst="rect">
            <a:avLst/>
          </a:prstGeom>
          <a:noFill/>
          <a:ln>
            <a:noFill/>
          </a:ln>
        </p:spPr>
        <p:txBody>
          <a:bodyPr spcFirstLastPara="1" wrap="square" lIns="91425" tIns="45700" rIns="91425" bIns="45700" anchor="t" anchorCtr="0">
            <a:spAutoFit/>
          </a:bodyPr>
          <a:lstStyle/>
          <a:p>
            <a:pPr marL="285750" lvl="0" indent="-285750">
              <a:buClr>
                <a:schemeClr val="bg1"/>
              </a:buClr>
              <a:buFont typeface="Arial" panose="020B0604020202020204" pitchFamily="34" charset="0"/>
              <a:buChar char="•"/>
            </a:pPr>
            <a:r>
              <a:rPr lang="en-US" sz="1800" b="1" dirty="0"/>
              <a:t>The National Chronicle</a:t>
            </a:r>
            <a:r>
              <a:rPr lang="en-US" sz="1800" dirty="0"/>
              <a:t> is a comprehensive, responsive digital news application designed to bridge this gap. This project serves as a sophisticated prototype that replicates the workflow of a professional news organization. It emphasizes a "Broadsheet Grid" layout—reminiscent of established publications like </a:t>
            </a:r>
            <a:r>
              <a:rPr lang="en-US" sz="1800" i="1" dirty="0"/>
              <a:t>The Hindu</a:t>
            </a:r>
            <a:r>
              <a:rPr lang="en-US" sz="1800" dirty="0"/>
              <a:t>—ensuring that high-impact headlines, investigative reports, and multimedia content are organized in a clean, high-hierarchy interface.</a:t>
            </a:r>
            <a:endParaRPr sz="1800" dirty="0">
              <a:solidFill>
                <a:schemeClr val="bg1"/>
              </a:solidFill>
              <a:latin typeface="Times New Roman" panose="02020603050405020304" pitchFamily="18" charset="0"/>
              <a:cs typeface="Times New Roman" panose="02020603050405020304" pitchFamily="18" charset="0"/>
            </a:endParaRPr>
          </a:p>
        </p:txBody>
      </p:sp>
      <p:sp>
        <p:nvSpPr>
          <p:cNvPr id="663" name="Google Shape;663;p4"/>
          <p:cNvSpPr txBox="1"/>
          <p:nvPr/>
        </p:nvSpPr>
        <p:spPr>
          <a:xfrm>
            <a:off x="2496693" y="2142052"/>
            <a:ext cx="6730159" cy="923330"/>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5400" b="1" dirty="0">
                <a:solidFill>
                  <a:srgbClr val="262626"/>
                </a:solidFill>
                <a:latin typeface="Calibri"/>
                <a:ea typeface="Calibri"/>
                <a:cs typeface="Calibri"/>
                <a:sym typeface="Calibri"/>
              </a:rPr>
              <a:t>Introduction</a:t>
            </a:r>
            <a:endParaRPr sz="5400" b="1" dirty="0">
              <a:solidFill>
                <a:srgbClr val="262626"/>
              </a:solidFill>
              <a:latin typeface="Calibri"/>
              <a:ea typeface="Calibri"/>
              <a:cs typeface="Calibri"/>
              <a:sym typeface="Calibri"/>
            </a:endParaRPr>
          </a:p>
        </p:txBody>
      </p:sp>
      <p:pic>
        <p:nvPicPr>
          <p:cNvPr id="666" name="Google Shape;666;p4" descr="A blue and black text&#10;&#10;Description automatically generated"/>
          <p:cNvPicPr preferRelativeResize="0"/>
          <p:nvPr/>
        </p:nvPicPr>
        <p:blipFill rotWithShape="1">
          <a:blip r:embed="rId5">
            <a:alphaModFix/>
          </a:blip>
          <a:srcRect/>
          <a:stretch/>
        </p:blipFill>
        <p:spPr>
          <a:xfrm>
            <a:off x="322503" y="207617"/>
            <a:ext cx="2650416" cy="88361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7"/>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p>
            <a:pPr marL="0" lvl="0" indent="0">
              <a:spcBef>
                <a:spcPts val="0"/>
              </a:spcBef>
            </a:pPr>
            <a:r>
              <a:rPr lang="en-IN" sz="2800" dirty="0">
                <a:latin typeface="Times New Roman" panose="02020603050405020304" pitchFamily="18" charset="0"/>
                <a:cs typeface="Times New Roman" panose="02020603050405020304" pitchFamily="18" charset="0"/>
              </a:rPr>
              <a:t>Introduction – Project Overview</a:t>
            </a:r>
            <a:endParaRPr sz="2800" dirty="0">
              <a:latin typeface="Times New Roman" panose="02020603050405020304" pitchFamily="18" charset="0"/>
              <a:cs typeface="Times New Roman" panose="02020603050405020304" pitchFamily="18" charset="0"/>
            </a:endParaRPr>
          </a:p>
        </p:txBody>
      </p:sp>
      <p:sp>
        <p:nvSpPr>
          <p:cNvPr id="709" name="Google Shape;709;p7"/>
          <p:cNvSpPr/>
          <p:nvPr/>
        </p:nvSpPr>
        <p:spPr>
          <a:xfrm flipH="1">
            <a:off x="637661" y="1235302"/>
            <a:ext cx="4747140" cy="5124256"/>
          </a:xfrm>
          <a:custGeom>
            <a:avLst/>
            <a:gdLst/>
            <a:ahLst/>
            <a:cxnLst/>
            <a:rect l="l" t="t" r="r" b="b"/>
            <a:pathLst>
              <a:path w="4176796" h="4508606" extrusionOk="0">
                <a:moveTo>
                  <a:pt x="2380143" y="3195411"/>
                </a:moveTo>
                <a:lnTo>
                  <a:pt x="2246721" y="2776663"/>
                </a:lnTo>
                <a:cubicBezTo>
                  <a:pt x="2019367" y="2842842"/>
                  <a:pt x="1738454" y="2868383"/>
                  <a:pt x="1553466" y="2789811"/>
                </a:cubicBezTo>
                <a:cubicBezTo>
                  <a:pt x="1376723" y="2693528"/>
                  <a:pt x="1548224" y="2482464"/>
                  <a:pt x="1557659" y="2352603"/>
                </a:cubicBezTo>
                <a:lnTo>
                  <a:pt x="1465712" y="2240365"/>
                </a:lnTo>
                <a:cubicBezTo>
                  <a:pt x="1406922" y="2192094"/>
                  <a:pt x="1581144" y="2150885"/>
                  <a:pt x="1624738" y="2116736"/>
                </a:cubicBezTo>
                <a:cubicBezTo>
                  <a:pt x="1549084" y="2102593"/>
                  <a:pt x="1508734" y="2088450"/>
                  <a:pt x="1429548" y="2042534"/>
                </a:cubicBezTo>
                <a:cubicBezTo>
                  <a:pt x="1383969" y="1991849"/>
                  <a:pt x="1509860" y="1942127"/>
                  <a:pt x="1536414" y="1837519"/>
                </a:cubicBezTo>
                <a:cubicBezTo>
                  <a:pt x="1428361" y="1791436"/>
                  <a:pt x="1235573" y="1750332"/>
                  <a:pt x="1265210" y="1706738"/>
                </a:cubicBezTo>
                <a:lnTo>
                  <a:pt x="1640899" y="1276325"/>
                </a:lnTo>
                <a:cubicBezTo>
                  <a:pt x="1764746" y="1031297"/>
                  <a:pt x="1461475" y="611750"/>
                  <a:pt x="2112408" y="173026"/>
                </a:cubicBezTo>
                <a:cubicBezTo>
                  <a:pt x="2487920" y="-30587"/>
                  <a:pt x="2912860" y="-47083"/>
                  <a:pt x="3341329" y="84702"/>
                </a:cubicBezTo>
                <a:cubicBezTo>
                  <a:pt x="3750571" y="201321"/>
                  <a:pt x="4219831" y="748661"/>
                  <a:pt x="4173638" y="1366611"/>
                </a:cubicBezTo>
                <a:cubicBezTo>
                  <a:pt x="4122543" y="1793219"/>
                  <a:pt x="3817251" y="2064484"/>
                  <a:pt x="3596692" y="2335750"/>
                </a:cubicBezTo>
                <a:cubicBezTo>
                  <a:pt x="3480590" y="2630445"/>
                  <a:pt x="3547819" y="2956572"/>
                  <a:pt x="3537043" y="3127719"/>
                </a:cubicBezTo>
                <a:cubicBezTo>
                  <a:pt x="3346212" y="3341232"/>
                  <a:pt x="2407939" y="3623213"/>
                  <a:pt x="2388156" y="3373226"/>
                </a:cubicBezTo>
                <a:cubicBezTo>
                  <a:pt x="2391021" y="3058736"/>
                  <a:pt x="3546150" y="3153245"/>
                  <a:pt x="3550705" y="3394378"/>
                </a:cubicBezTo>
                <a:cubicBezTo>
                  <a:pt x="3544175" y="3551847"/>
                  <a:pt x="2432597" y="3938802"/>
                  <a:pt x="2422539" y="3665551"/>
                </a:cubicBezTo>
                <a:cubicBezTo>
                  <a:pt x="2408203" y="3389885"/>
                  <a:pt x="3551870" y="3484923"/>
                  <a:pt x="3544594" y="3664691"/>
                </a:cubicBezTo>
                <a:cubicBezTo>
                  <a:pt x="3554571" y="3891891"/>
                  <a:pt x="2512459" y="4129684"/>
                  <a:pt x="2511846" y="3901450"/>
                </a:cubicBezTo>
                <a:cubicBezTo>
                  <a:pt x="2494500" y="3663126"/>
                  <a:pt x="3479817" y="3781383"/>
                  <a:pt x="3487185" y="3963188"/>
                </a:cubicBezTo>
                <a:cubicBezTo>
                  <a:pt x="3511673" y="4154807"/>
                  <a:pt x="2632353" y="4371141"/>
                  <a:pt x="2625068" y="4107326"/>
                </a:cubicBezTo>
                <a:cubicBezTo>
                  <a:pt x="2650529" y="3888434"/>
                  <a:pt x="3622163" y="4297972"/>
                  <a:pt x="3460507" y="4290910"/>
                </a:cubicBezTo>
                <a:lnTo>
                  <a:pt x="1771379" y="4326729"/>
                </a:lnTo>
                <a:cubicBezTo>
                  <a:pt x="1733018" y="4187337"/>
                  <a:pt x="1712793" y="4093283"/>
                  <a:pt x="1656297" y="3908554"/>
                </a:cubicBezTo>
                <a:cubicBezTo>
                  <a:pt x="1623288" y="4081224"/>
                  <a:pt x="1590280" y="4199491"/>
                  <a:pt x="1557271" y="4426565"/>
                </a:cubicBezTo>
                <a:cubicBezTo>
                  <a:pt x="1521236" y="4203179"/>
                  <a:pt x="1502538" y="4073053"/>
                  <a:pt x="1445478" y="3726314"/>
                </a:cubicBezTo>
                <a:cubicBezTo>
                  <a:pt x="1381879" y="4028704"/>
                  <a:pt x="1357775" y="4213920"/>
                  <a:pt x="1307101" y="4508606"/>
                </a:cubicBezTo>
                <a:cubicBezTo>
                  <a:pt x="1235897" y="4213334"/>
                  <a:pt x="1238927" y="4160773"/>
                  <a:pt x="1173504" y="3968324"/>
                </a:cubicBezTo>
                <a:cubicBezTo>
                  <a:pt x="1136504" y="4138528"/>
                  <a:pt x="1125720" y="4222556"/>
                  <a:pt x="1101050" y="4312984"/>
                </a:cubicBezTo>
                <a:cubicBezTo>
                  <a:pt x="973076" y="4317920"/>
                  <a:pt x="122196" y="4317077"/>
                  <a:pt x="0" y="4319123"/>
                </a:cubicBezTo>
              </a:path>
            </a:pathLst>
          </a:custGeom>
          <a:noFill/>
          <a:ln w="381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pic>
        <p:nvPicPr>
          <p:cNvPr id="710" name="Google Shape;710;p7"/>
          <p:cNvPicPr preferRelativeResize="0"/>
          <p:nvPr/>
        </p:nvPicPr>
        <p:blipFill rotWithShape="1">
          <a:blip r:embed="rId3">
            <a:alphaModFix/>
          </a:blip>
          <a:srcRect/>
          <a:stretch/>
        </p:blipFill>
        <p:spPr>
          <a:xfrm>
            <a:off x="865406" y="1542473"/>
            <a:ext cx="2490363" cy="2281382"/>
          </a:xfrm>
          <a:prstGeom prst="rect">
            <a:avLst/>
          </a:prstGeom>
          <a:noFill/>
          <a:ln>
            <a:noFill/>
          </a:ln>
        </p:spPr>
      </p:pic>
      <p:sp>
        <p:nvSpPr>
          <p:cNvPr id="711" name="Google Shape;711;p7"/>
          <p:cNvSpPr txBox="1"/>
          <p:nvPr/>
        </p:nvSpPr>
        <p:spPr>
          <a:xfrm>
            <a:off x="6515029" y="1777437"/>
            <a:ext cx="5039310" cy="1200288"/>
          </a:xfrm>
          <a:prstGeom prst="rect">
            <a:avLst/>
          </a:prstGeom>
          <a:noFill/>
          <a:ln>
            <a:noFill/>
          </a:ln>
        </p:spPr>
        <p:txBody>
          <a:bodyPr spcFirstLastPara="1" wrap="square" lIns="91425" tIns="45700" rIns="91425" bIns="45700" anchor="t" anchorCtr="0">
            <a:spAutoFit/>
          </a:bodyPr>
          <a:lstStyle/>
          <a:p>
            <a:pPr lvl="0"/>
            <a:r>
              <a:rPr lang="en-US" sz="1600" b="1" dirty="0">
                <a:latin typeface="Times New Roman" panose="02020603050405020304" pitchFamily="18" charset="0"/>
                <a:cs typeface="Times New Roman" panose="02020603050405020304" pitchFamily="18" charset="0"/>
              </a:rPr>
              <a:t>Problem Statement</a:t>
            </a:r>
            <a:br>
              <a:rPr lang="en-US" sz="1600" dirty="0">
                <a:latin typeface="Times New Roman" panose="02020603050405020304" pitchFamily="18" charset="0"/>
                <a:cs typeface="Times New Roman" panose="02020603050405020304" pitchFamily="18" charset="0"/>
              </a:rPr>
            </a:br>
            <a:r>
              <a:rPr lang="en-US" dirty="0"/>
              <a:t>The project titled </a:t>
            </a:r>
            <a:r>
              <a:rPr lang="en-US" i="1" dirty="0"/>
              <a:t>The Global Times</a:t>
            </a:r>
            <a:r>
              <a:rPr lang="en-US" dirty="0"/>
              <a:t> is a static news website designed using HTML and in-built CSS. The aim of this project is to create a website that looks similar to real news platforms such as The Hindu. </a:t>
            </a:r>
            <a:r>
              <a:rPr lang="en-US" dirty="0">
                <a:latin typeface="Times New Roman" panose="02020603050405020304" pitchFamily="18" charset="0"/>
                <a:cs typeface="Times New Roman" panose="02020603050405020304" pitchFamily="18" charset="0"/>
              </a:rPr>
              <a:t>.</a:t>
            </a:r>
            <a:endParaRPr dirty="0">
              <a:solidFill>
                <a:srgbClr val="3F3F3F"/>
              </a:solidFill>
              <a:latin typeface="Times New Roman" panose="02020603050405020304" pitchFamily="18" charset="0"/>
              <a:cs typeface="Times New Roman" panose="02020603050405020304" pitchFamily="18" charset="0"/>
              <a:sym typeface="Arial"/>
            </a:endParaRPr>
          </a:p>
        </p:txBody>
      </p:sp>
      <p:sp>
        <p:nvSpPr>
          <p:cNvPr id="712" name="Google Shape;712;p7"/>
          <p:cNvSpPr/>
          <p:nvPr/>
        </p:nvSpPr>
        <p:spPr>
          <a:xfrm>
            <a:off x="5911018" y="1845735"/>
            <a:ext cx="386384" cy="3600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Arial"/>
                <a:ea typeface="Arial"/>
                <a:cs typeface="Arial"/>
                <a:sym typeface="Arial"/>
              </a:rPr>
              <a:t>01</a:t>
            </a:r>
            <a:endParaRPr sz="1050" b="1">
              <a:solidFill>
                <a:schemeClr val="lt1"/>
              </a:solidFill>
              <a:latin typeface="Arial"/>
              <a:ea typeface="Arial"/>
              <a:cs typeface="Arial"/>
              <a:sym typeface="Arial"/>
            </a:endParaRPr>
          </a:p>
        </p:txBody>
      </p:sp>
      <p:sp>
        <p:nvSpPr>
          <p:cNvPr id="713" name="Google Shape;713;p7"/>
          <p:cNvSpPr txBox="1"/>
          <p:nvPr/>
        </p:nvSpPr>
        <p:spPr>
          <a:xfrm>
            <a:off x="6343066" y="2943295"/>
            <a:ext cx="5478820" cy="1200288"/>
          </a:xfrm>
          <a:prstGeom prst="rect">
            <a:avLst/>
          </a:prstGeom>
          <a:noFill/>
          <a:ln>
            <a:noFill/>
          </a:ln>
        </p:spPr>
        <p:txBody>
          <a:bodyPr spcFirstLastPara="1" wrap="square" lIns="91425" tIns="45700" rIns="91425" bIns="45700" anchor="t" anchorCtr="0">
            <a:spAutoFit/>
          </a:bodyPr>
          <a:lstStyle/>
          <a:p>
            <a:pPr lvl="0"/>
            <a:r>
              <a:rPr lang="en-US" sz="1600" b="1" dirty="0">
                <a:latin typeface="Times New Roman" panose="02020603050405020304" pitchFamily="18" charset="0"/>
                <a:cs typeface="Times New Roman" panose="02020603050405020304" pitchFamily="18" charset="0"/>
              </a:rPr>
              <a:t>  Project Scope</a:t>
            </a:r>
            <a:br>
              <a:rPr lang="en-US" sz="1600" dirty="0">
                <a:latin typeface="Times New Roman" panose="02020603050405020304" pitchFamily="18" charset="0"/>
                <a:cs typeface="Times New Roman" panose="02020603050405020304" pitchFamily="18" charset="0"/>
              </a:rPr>
            </a:br>
            <a:r>
              <a:rPr lang="en-US" dirty="0"/>
              <a:t>The scope of this project is limited to frontend development. The website consists of four HTML pages that are properly linked and responsive across different screen sizes. This include backend development, database connectivity, or real-time news updates</a:t>
            </a:r>
            <a:endParaRPr dirty="0">
              <a:solidFill>
                <a:srgbClr val="3F3F3F"/>
              </a:solidFill>
              <a:latin typeface="Times New Roman" panose="02020603050405020304" pitchFamily="18" charset="0"/>
              <a:cs typeface="Times New Roman" panose="02020603050405020304" pitchFamily="18" charset="0"/>
              <a:sym typeface="Arial"/>
            </a:endParaRPr>
          </a:p>
        </p:txBody>
      </p:sp>
      <p:sp>
        <p:nvSpPr>
          <p:cNvPr id="714" name="Google Shape;714;p7"/>
          <p:cNvSpPr/>
          <p:nvPr/>
        </p:nvSpPr>
        <p:spPr>
          <a:xfrm>
            <a:off x="5911018" y="3011593"/>
            <a:ext cx="386384" cy="3600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Arial"/>
                <a:ea typeface="Arial"/>
                <a:cs typeface="Arial"/>
                <a:sym typeface="Arial"/>
              </a:rPr>
              <a:t>02</a:t>
            </a:r>
            <a:endParaRPr sz="1050" b="1">
              <a:solidFill>
                <a:schemeClr val="lt1"/>
              </a:solidFill>
              <a:latin typeface="Arial"/>
              <a:ea typeface="Arial"/>
              <a:cs typeface="Arial"/>
              <a:sym typeface="Arial"/>
            </a:endParaRPr>
          </a:p>
        </p:txBody>
      </p:sp>
      <p:sp>
        <p:nvSpPr>
          <p:cNvPr id="715" name="Google Shape;715;p7"/>
          <p:cNvSpPr txBox="1"/>
          <p:nvPr/>
        </p:nvSpPr>
        <p:spPr>
          <a:xfrm>
            <a:off x="6417711" y="4177449"/>
            <a:ext cx="5039310" cy="830956"/>
          </a:xfrm>
          <a:prstGeom prst="rect">
            <a:avLst/>
          </a:prstGeom>
          <a:noFill/>
          <a:ln>
            <a:noFill/>
          </a:ln>
        </p:spPr>
        <p:txBody>
          <a:bodyPr spcFirstLastPara="1" wrap="square" lIns="91425" tIns="45700" rIns="91425" bIns="45700" anchor="t" anchorCtr="0">
            <a:spAutoFit/>
          </a:bodyPr>
          <a:lstStyle/>
          <a:p>
            <a:pPr lvl="0"/>
            <a:r>
              <a:rPr lang="en-US" sz="1600" b="1" dirty="0">
                <a:latin typeface="Times New Roman" panose="02020603050405020304" pitchFamily="18" charset="0"/>
                <a:cs typeface="Times New Roman" panose="02020603050405020304" pitchFamily="18" charset="0"/>
              </a:rPr>
              <a:t>Project Modules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system includes Home, About, business, Voting, and Contact page</a:t>
            </a:r>
            <a:endParaRPr sz="1600" dirty="0">
              <a:solidFill>
                <a:srgbClr val="3F3F3F"/>
              </a:solidFill>
              <a:latin typeface="Times New Roman" panose="02020603050405020304" pitchFamily="18" charset="0"/>
              <a:cs typeface="Times New Roman" panose="02020603050405020304" pitchFamily="18" charset="0"/>
              <a:sym typeface="Arial"/>
            </a:endParaRPr>
          </a:p>
        </p:txBody>
      </p:sp>
      <p:sp>
        <p:nvSpPr>
          <p:cNvPr id="716" name="Google Shape;716;p7"/>
          <p:cNvSpPr/>
          <p:nvPr/>
        </p:nvSpPr>
        <p:spPr>
          <a:xfrm>
            <a:off x="5911018" y="4177449"/>
            <a:ext cx="386384" cy="3600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Arial"/>
                <a:ea typeface="Arial"/>
                <a:cs typeface="Arial"/>
                <a:sym typeface="Arial"/>
              </a:rPr>
              <a:t>03</a:t>
            </a:r>
            <a:endParaRPr sz="1050" b="1">
              <a:solidFill>
                <a:schemeClr val="lt1"/>
              </a:solidFill>
              <a:latin typeface="Arial"/>
              <a:ea typeface="Arial"/>
              <a:cs typeface="Arial"/>
              <a:sym typeface="Arial"/>
            </a:endParaRPr>
          </a:p>
        </p:txBody>
      </p:sp>
      <p:sp>
        <p:nvSpPr>
          <p:cNvPr id="717" name="Google Shape;717;p7"/>
          <p:cNvSpPr txBox="1"/>
          <p:nvPr/>
        </p:nvSpPr>
        <p:spPr>
          <a:xfrm>
            <a:off x="6343065" y="5275007"/>
            <a:ext cx="5376183" cy="1384954"/>
          </a:xfrm>
          <a:prstGeom prst="rect">
            <a:avLst/>
          </a:prstGeom>
          <a:noFill/>
          <a:ln>
            <a:noFill/>
          </a:ln>
        </p:spPr>
        <p:txBody>
          <a:bodyPr spcFirstLastPara="1" wrap="square" lIns="91425" tIns="45700" rIns="91425" bIns="45700" anchor="t" anchorCtr="0">
            <a:spAutoFit/>
          </a:bodyPr>
          <a:lstStyle/>
          <a:p>
            <a:pPr lvl="0"/>
            <a:r>
              <a:rPr lang="en-US" b="1" dirty="0">
                <a:latin typeface="Times New Roman" panose="02020603050405020304" pitchFamily="18" charset="0"/>
                <a:cs typeface="Times New Roman" panose="02020603050405020304" pitchFamily="18" charset="0"/>
              </a:rPr>
              <a:t>Challenges &amp; Methodology</a:t>
            </a:r>
            <a:br>
              <a:rPr lang="en-US" dirty="0">
                <a:latin typeface="Times New Roman" panose="02020603050405020304" pitchFamily="18" charset="0"/>
                <a:cs typeface="Times New Roman" panose="02020603050405020304" pitchFamily="18" charset="0"/>
              </a:rPr>
            </a:br>
            <a:r>
              <a:rPr lang="en-US" dirty="0"/>
              <a:t>The main challenges faced during this project were creating a newspaper-style layout using only HTML and CSS and maintaining responsiveness across different devices. Since the website is static, it does not support dynamic content or live news updates.</a:t>
            </a:r>
            <a:r>
              <a:rPr lang="en-US" dirty="0">
                <a:latin typeface="Times New Roman" panose="02020603050405020304" pitchFamily="18" charset="0"/>
                <a:cs typeface="Times New Roman" panose="02020603050405020304" pitchFamily="18" charset="0"/>
              </a:rPr>
              <a:t>.</a:t>
            </a:r>
            <a:endParaRPr dirty="0">
              <a:solidFill>
                <a:srgbClr val="3F3F3F"/>
              </a:solidFill>
              <a:latin typeface="Times New Roman" panose="02020603050405020304" pitchFamily="18" charset="0"/>
              <a:cs typeface="Times New Roman" panose="02020603050405020304" pitchFamily="18" charset="0"/>
              <a:sym typeface="Arial"/>
            </a:endParaRPr>
          </a:p>
        </p:txBody>
      </p:sp>
      <p:sp>
        <p:nvSpPr>
          <p:cNvPr id="718" name="Google Shape;718;p7"/>
          <p:cNvSpPr/>
          <p:nvPr/>
        </p:nvSpPr>
        <p:spPr>
          <a:xfrm>
            <a:off x="5911018" y="5343306"/>
            <a:ext cx="386384" cy="3600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Arial"/>
                <a:ea typeface="Arial"/>
                <a:cs typeface="Arial"/>
                <a:sym typeface="Arial"/>
              </a:rPr>
              <a:t>04</a:t>
            </a:r>
            <a:endParaRPr sz="1050" b="1">
              <a:solidFill>
                <a:schemeClr val="lt1"/>
              </a:solidFill>
              <a:latin typeface="Arial"/>
              <a:ea typeface="Arial"/>
              <a:cs typeface="Arial"/>
              <a:sym typeface="Arial"/>
            </a:endParaRPr>
          </a:p>
        </p:txBody>
      </p:sp>
      <p:pic>
        <p:nvPicPr>
          <p:cNvPr id="719" name="Google Shape;719;p7" descr="A blue and black text&#10;&#10;Description automatically generated"/>
          <p:cNvPicPr preferRelativeResize="0"/>
          <p:nvPr/>
        </p:nvPicPr>
        <p:blipFill rotWithShape="1">
          <a:blip r:embed="rId4">
            <a:alphaModFix/>
          </a:blip>
          <a:srcRect/>
          <a:stretch/>
        </p:blipFill>
        <p:spPr>
          <a:xfrm>
            <a:off x="9421680" y="180143"/>
            <a:ext cx="2650416" cy="88361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88"/>
        <p:cNvGrpSpPr/>
        <p:nvPr/>
      </p:nvGrpSpPr>
      <p:grpSpPr>
        <a:xfrm>
          <a:off x="0" y="0"/>
          <a:ext cx="0" cy="0"/>
          <a:chOff x="0" y="0"/>
          <a:chExt cx="0" cy="0"/>
        </a:xfrm>
      </p:grpSpPr>
      <p:grpSp>
        <p:nvGrpSpPr>
          <p:cNvPr id="689" name="Google Shape;689;p6"/>
          <p:cNvGrpSpPr/>
          <p:nvPr/>
        </p:nvGrpSpPr>
        <p:grpSpPr>
          <a:xfrm>
            <a:off x="3418999" y="1992387"/>
            <a:ext cx="5186521" cy="2457472"/>
            <a:chOff x="4312948" y="1906662"/>
            <a:chExt cx="5186521" cy="2457472"/>
          </a:xfrm>
        </p:grpSpPr>
        <p:grpSp>
          <p:nvGrpSpPr>
            <p:cNvPr id="690" name="Google Shape;690;p6"/>
            <p:cNvGrpSpPr/>
            <p:nvPr/>
          </p:nvGrpSpPr>
          <p:grpSpPr>
            <a:xfrm>
              <a:off x="5207626" y="3205586"/>
              <a:ext cx="4291843" cy="1142740"/>
              <a:chOff x="3707424" y="2799264"/>
              <a:chExt cx="4291843" cy="1142740"/>
            </a:xfrm>
          </p:grpSpPr>
          <p:sp>
            <p:nvSpPr>
              <p:cNvPr id="691" name="Google Shape;691;p6"/>
              <p:cNvSpPr txBox="1"/>
              <p:nvPr/>
            </p:nvSpPr>
            <p:spPr>
              <a:xfrm>
                <a:off x="3707424" y="2799264"/>
                <a:ext cx="4291843" cy="830997"/>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4800" b="1">
                    <a:solidFill>
                      <a:schemeClr val="accent2"/>
                    </a:solidFill>
                    <a:latin typeface="Arial"/>
                    <a:ea typeface="Arial"/>
                    <a:cs typeface="Arial"/>
                    <a:sym typeface="Arial"/>
                  </a:rPr>
                  <a:t>C</a:t>
                </a:r>
                <a:r>
                  <a:rPr lang="en-US" sz="4800" b="1">
                    <a:solidFill>
                      <a:schemeClr val="lt1"/>
                    </a:solidFill>
                    <a:latin typeface="Arial"/>
                    <a:ea typeface="Arial"/>
                    <a:cs typeface="Arial"/>
                    <a:sym typeface="Arial"/>
                  </a:rPr>
                  <a:t>lient Demo</a:t>
                </a:r>
                <a:endParaRPr sz="4800" b="1">
                  <a:solidFill>
                    <a:schemeClr val="lt1"/>
                  </a:solidFill>
                  <a:latin typeface="Arial"/>
                  <a:ea typeface="Arial"/>
                  <a:cs typeface="Arial"/>
                  <a:sym typeface="Arial"/>
                </a:endParaRPr>
              </a:p>
            </p:txBody>
          </p:sp>
          <p:sp>
            <p:nvSpPr>
              <p:cNvPr id="692" name="Google Shape;692;p6"/>
              <p:cNvSpPr txBox="1"/>
              <p:nvPr/>
            </p:nvSpPr>
            <p:spPr>
              <a:xfrm>
                <a:off x="3727573" y="3562348"/>
                <a:ext cx="4170094" cy="37965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1867">
                    <a:solidFill>
                      <a:schemeClr val="lt1"/>
                    </a:solidFill>
                    <a:latin typeface="Arial"/>
                    <a:ea typeface="Arial"/>
                    <a:cs typeface="Arial"/>
                    <a:sym typeface="Arial"/>
                  </a:rPr>
                  <a:t>Run app and demonstrate</a:t>
                </a:r>
                <a:endParaRPr sz="1867">
                  <a:solidFill>
                    <a:schemeClr val="lt1"/>
                  </a:solidFill>
                  <a:latin typeface="Arial"/>
                  <a:ea typeface="Arial"/>
                  <a:cs typeface="Arial"/>
                  <a:sym typeface="Arial"/>
                </a:endParaRPr>
              </a:p>
            </p:txBody>
          </p:sp>
        </p:grpSp>
        <p:grpSp>
          <p:nvGrpSpPr>
            <p:cNvPr id="693" name="Google Shape;693;p6"/>
            <p:cNvGrpSpPr/>
            <p:nvPr/>
          </p:nvGrpSpPr>
          <p:grpSpPr>
            <a:xfrm flipH="1">
              <a:off x="4312948" y="1906662"/>
              <a:ext cx="1526481" cy="2457472"/>
              <a:chOff x="9170088" y="3162417"/>
              <a:chExt cx="1823121" cy="2935031"/>
            </a:xfrm>
          </p:grpSpPr>
          <p:grpSp>
            <p:nvGrpSpPr>
              <p:cNvPr id="694" name="Google Shape;694;p6"/>
              <p:cNvGrpSpPr/>
              <p:nvPr/>
            </p:nvGrpSpPr>
            <p:grpSpPr>
              <a:xfrm>
                <a:off x="9456198" y="3621598"/>
                <a:ext cx="1537011" cy="2475850"/>
                <a:chOff x="7271291" y="1882249"/>
                <a:chExt cx="1537011" cy="2475850"/>
              </a:xfrm>
            </p:grpSpPr>
            <p:sp>
              <p:nvSpPr>
                <p:cNvPr id="695" name="Google Shape;695;p6"/>
                <p:cNvSpPr/>
                <p:nvPr/>
              </p:nvSpPr>
              <p:spPr>
                <a:xfrm>
                  <a:off x="7271291" y="1882249"/>
                  <a:ext cx="1537011" cy="2475850"/>
                </a:xfrm>
                <a:custGeom>
                  <a:avLst/>
                  <a:gdLst/>
                  <a:ahLst/>
                  <a:cxnLst/>
                  <a:rect l="l" t="t" r="r" b="b"/>
                  <a:pathLst>
                    <a:path w="1537011" h="2475850" extrusionOk="0">
                      <a:moveTo>
                        <a:pt x="503138" y="2319191"/>
                      </a:moveTo>
                      <a:cubicBezTo>
                        <a:pt x="466017" y="2317706"/>
                        <a:pt x="444487" y="2334039"/>
                        <a:pt x="443744" y="2360024"/>
                      </a:cubicBezTo>
                      <a:cubicBezTo>
                        <a:pt x="443744" y="2385266"/>
                        <a:pt x="466017" y="2402342"/>
                        <a:pt x="501653" y="2403827"/>
                      </a:cubicBezTo>
                      <a:lnTo>
                        <a:pt x="1051782" y="2420160"/>
                      </a:lnTo>
                      <a:cubicBezTo>
                        <a:pt x="1074055" y="2418675"/>
                        <a:pt x="1094100" y="2407539"/>
                        <a:pt x="1097070" y="2383040"/>
                      </a:cubicBezTo>
                      <a:cubicBezTo>
                        <a:pt x="1099297" y="2357797"/>
                        <a:pt x="1080737" y="2345176"/>
                        <a:pt x="1058465" y="2339237"/>
                      </a:cubicBezTo>
                      <a:cubicBezTo>
                        <a:pt x="1047329" y="2336267"/>
                        <a:pt x="618212" y="2322161"/>
                        <a:pt x="503138" y="2319191"/>
                      </a:cubicBezTo>
                      <a:close/>
                      <a:moveTo>
                        <a:pt x="470472" y="2270192"/>
                      </a:moveTo>
                      <a:cubicBezTo>
                        <a:pt x="489032" y="2270192"/>
                        <a:pt x="506850" y="2269450"/>
                        <a:pt x="525411" y="2270192"/>
                      </a:cubicBezTo>
                      <a:lnTo>
                        <a:pt x="1067374" y="2287268"/>
                      </a:lnTo>
                      <a:cubicBezTo>
                        <a:pt x="1120828" y="2297661"/>
                        <a:pt x="1155721" y="2339237"/>
                        <a:pt x="1152751" y="2388236"/>
                      </a:cubicBezTo>
                      <a:cubicBezTo>
                        <a:pt x="1149782" y="2435751"/>
                        <a:pt x="1106721" y="2476583"/>
                        <a:pt x="1054010" y="2475841"/>
                      </a:cubicBezTo>
                      <a:lnTo>
                        <a:pt x="500911" y="2459508"/>
                      </a:lnTo>
                      <a:cubicBezTo>
                        <a:pt x="468245" y="2456662"/>
                        <a:pt x="464532" y="2455053"/>
                        <a:pt x="447457" y="2446887"/>
                      </a:cubicBezTo>
                      <a:cubicBezTo>
                        <a:pt x="410336" y="2428327"/>
                        <a:pt x="385837" y="2388978"/>
                        <a:pt x="391775" y="2352600"/>
                      </a:cubicBezTo>
                      <a:cubicBezTo>
                        <a:pt x="398457" y="2308055"/>
                        <a:pt x="425926" y="2280586"/>
                        <a:pt x="470472" y="2270192"/>
                      </a:cubicBezTo>
                      <a:close/>
                      <a:moveTo>
                        <a:pt x="460819" y="2117997"/>
                      </a:moveTo>
                      <a:cubicBezTo>
                        <a:pt x="445229" y="2117997"/>
                        <a:pt x="431123" y="2119481"/>
                        <a:pt x="417759" y="2125420"/>
                      </a:cubicBezTo>
                      <a:cubicBezTo>
                        <a:pt x="404395" y="2131360"/>
                        <a:pt x="391774" y="2140269"/>
                        <a:pt x="390290" y="2156602"/>
                      </a:cubicBezTo>
                      <a:cubicBezTo>
                        <a:pt x="388805" y="2173678"/>
                        <a:pt x="401425" y="2183329"/>
                        <a:pt x="414047" y="2190753"/>
                      </a:cubicBezTo>
                      <a:cubicBezTo>
                        <a:pt x="427411" y="2198919"/>
                        <a:pt x="443001" y="2201147"/>
                        <a:pt x="458592" y="2201147"/>
                      </a:cubicBezTo>
                      <a:lnTo>
                        <a:pt x="763724" y="2210798"/>
                      </a:lnTo>
                      <a:lnTo>
                        <a:pt x="1054751" y="2220450"/>
                      </a:lnTo>
                      <a:cubicBezTo>
                        <a:pt x="1072569" y="2221192"/>
                        <a:pt x="1090387" y="2221935"/>
                        <a:pt x="1106721" y="2215253"/>
                      </a:cubicBezTo>
                      <a:cubicBezTo>
                        <a:pt x="1121569" y="2209314"/>
                        <a:pt x="1134932" y="2201147"/>
                        <a:pt x="1136417" y="2182586"/>
                      </a:cubicBezTo>
                      <a:cubicBezTo>
                        <a:pt x="1137159" y="2163283"/>
                        <a:pt x="1124538" y="2154375"/>
                        <a:pt x="1110433" y="2146950"/>
                      </a:cubicBezTo>
                      <a:cubicBezTo>
                        <a:pt x="1090387" y="2136557"/>
                        <a:pt x="1067372" y="2137299"/>
                        <a:pt x="1045100" y="2136557"/>
                      </a:cubicBezTo>
                      <a:lnTo>
                        <a:pt x="460819" y="2117997"/>
                      </a:lnTo>
                      <a:close/>
                      <a:moveTo>
                        <a:pt x="425926" y="2063800"/>
                      </a:moveTo>
                      <a:cubicBezTo>
                        <a:pt x="438546" y="2064543"/>
                        <a:pt x="451910" y="2064543"/>
                        <a:pt x="465274" y="2065285"/>
                      </a:cubicBezTo>
                      <a:cubicBezTo>
                        <a:pt x="479379" y="2066770"/>
                        <a:pt x="493485" y="2066770"/>
                        <a:pt x="506849" y="2066770"/>
                      </a:cubicBezTo>
                      <a:lnTo>
                        <a:pt x="526151" y="2066770"/>
                      </a:lnTo>
                      <a:lnTo>
                        <a:pt x="1096326" y="2083845"/>
                      </a:lnTo>
                      <a:cubicBezTo>
                        <a:pt x="1109690" y="2090528"/>
                        <a:pt x="1123796" y="2089785"/>
                        <a:pt x="1137159" y="2097209"/>
                      </a:cubicBezTo>
                      <a:cubicBezTo>
                        <a:pt x="1172795" y="2117254"/>
                        <a:pt x="1195810" y="2143981"/>
                        <a:pt x="1192840" y="2187041"/>
                      </a:cubicBezTo>
                      <a:cubicBezTo>
                        <a:pt x="1190613" y="2229358"/>
                        <a:pt x="1164628" y="2253116"/>
                        <a:pt x="1128251" y="2267964"/>
                      </a:cubicBezTo>
                      <a:cubicBezTo>
                        <a:pt x="1118599" y="2272419"/>
                        <a:pt x="1108205" y="2273904"/>
                        <a:pt x="1097811" y="2276131"/>
                      </a:cubicBezTo>
                      <a:cubicBezTo>
                        <a:pt x="1078508" y="2276131"/>
                        <a:pt x="492000" y="2253116"/>
                        <a:pt x="443001" y="2256828"/>
                      </a:cubicBezTo>
                      <a:cubicBezTo>
                        <a:pt x="366532" y="2253858"/>
                        <a:pt x="313078" y="2187784"/>
                        <a:pt x="338320" y="2126163"/>
                      </a:cubicBezTo>
                      <a:cubicBezTo>
                        <a:pt x="353911" y="2088299"/>
                        <a:pt x="386577" y="2070482"/>
                        <a:pt x="425926" y="2063800"/>
                      </a:cubicBezTo>
                      <a:close/>
                      <a:moveTo>
                        <a:pt x="446713" y="1916802"/>
                      </a:moveTo>
                      <a:cubicBezTo>
                        <a:pt x="426668" y="1916059"/>
                        <a:pt x="407365" y="1919029"/>
                        <a:pt x="390289" y="1927939"/>
                      </a:cubicBezTo>
                      <a:cubicBezTo>
                        <a:pt x="364305" y="1941302"/>
                        <a:pt x="363563" y="1966543"/>
                        <a:pt x="388062" y="1982877"/>
                      </a:cubicBezTo>
                      <a:cubicBezTo>
                        <a:pt x="404395" y="1992528"/>
                        <a:pt x="421471" y="1996241"/>
                        <a:pt x="440773" y="1996983"/>
                      </a:cubicBezTo>
                      <a:lnTo>
                        <a:pt x="1098555" y="2018513"/>
                      </a:lnTo>
                      <a:cubicBezTo>
                        <a:pt x="1116372" y="2019255"/>
                        <a:pt x="1133448" y="2017029"/>
                        <a:pt x="1149038" y="2008119"/>
                      </a:cubicBezTo>
                      <a:cubicBezTo>
                        <a:pt x="1176507" y="1993271"/>
                        <a:pt x="1177992" y="1969513"/>
                        <a:pt x="1151266" y="1952438"/>
                      </a:cubicBezTo>
                      <a:cubicBezTo>
                        <a:pt x="1135674" y="1942787"/>
                        <a:pt x="1117115" y="1938332"/>
                        <a:pt x="1098555" y="1937590"/>
                      </a:cubicBezTo>
                      <a:lnTo>
                        <a:pt x="446713" y="1916802"/>
                      </a:lnTo>
                      <a:close/>
                      <a:moveTo>
                        <a:pt x="523923" y="192914"/>
                      </a:moveTo>
                      <a:cubicBezTo>
                        <a:pt x="480864" y="222610"/>
                        <a:pt x="443743" y="246368"/>
                        <a:pt x="408107" y="273095"/>
                      </a:cubicBezTo>
                      <a:cubicBezTo>
                        <a:pt x="311592" y="348079"/>
                        <a:pt x="229927" y="436426"/>
                        <a:pt x="183898" y="552985"/>
                      </a:cubicBezTo>
                      <a:cubicBezTo>
                        <a:pt x="149004" y="639105"/>
                        <a:pt x="140095" y="728938"/>
                        <a:pt x="150488" y="820997"/>
                      </a:cubicBezTo>
                      <a:cubicBezTo>
                        <a:pt x="163110" y="935329"/>
                        <a:pt x="194291" y="1044464"/>
                        <a:pt x="244033" y="1149145"/>
                      </a:cubicBezTo>
                      <a:cubicBezTo>
                        <a:pt x="244775" y="1149887"/>
                        <a:pt x="243290" y="1152114"/>
                        <a:pt x="242548" y="1156569"/>
                      </a:cubicBezTo>
                      <a:cubicBezTo>
                        <a:pt x="201715" y="1091237"/>
                        <a:pt x="174988" y="1022191"/>
                        <a:pt x="154200" y="950920"/>
                      </a:cubicBezTo>
                      <a:cubicBezTo>
                        <a:pt x="125989" y="852179"/>
                        <a:pt x="115595" y="751210"/>
                        <a:pt x="131186" y="648757"/>
                      </a:cubicBezTo>
                      <a:cubicBezTo>
                        <a:pt x="142322" y="573773"/>
                        <a:pt x="173503" y="506213"/>
                        <a:pt x="215821" y="443851"/>
                      </a:cubicBezTo>
                      <a:cubicBezTo>
                        <a:pt x="288578" y="336943"/>
                        <a:pt x="387319" y="260474"/>
                        <a:pt x="500165" y="201081"/>
                      </a:cubicBezTo>
                      <a:cubicBezTo>
                        <a:pt x="505363" y="198111"/>
                        <a:pt x="510560" y="197369"/>
                        <a:pt x="523923" y="192914"/>
                      </a:cubicBezTo>
                      <a:close/>
                      <a:moveTo>
                        <a:pt x="800630" y="46764"/>
                      </a:moveTo>
                      <a:cubicBezTo>
                        <a:pt x="771780" y="44996"/>
                        <a:pt x="742769" y="45142"/>
                        <a:pt x="713588" y="47343"/>
                      </a:cubicBezTo>
                      <a:cubicBezTo>
                        <a:pt x="674681" y="50278"/>
                        <a:pt x="635472" y="56866"/>
                        <a:pt x="595938" y="67446"/>
                      </a:cubicBezTo>
                      <a:cubicBezTo>
                        <a:pt x="425183" y="112734"/>
                        <a:pt x="287836" y="210732"/>
                        <a:pt x="175732" y="344366"/>
                      </a:cubicBezTo>
                      <a:cubicBezTo>
                        <a:pt x="100748" y="434199"/>
                        <a:pt x="62142" y="540364"/>
                        <a:pt x="49521" y="655438"/>
                      </a:cubicBezTo>
                      <a:cubicBezTo>
                        <a:pt x="32446" y="815058"/>
                        <a:pt x="71793" y="965026"/>
                        <a:pt x="137126" y="1109796"/>
                      </a:cubicBezTo>
                      <a:cubicBezTo>
                        <a:pt x="182413" y="1210023"/>
                        <a:pt x="249230" y="1296886"/>
                        <a:pt x="310109" y="1387460"/>
                      </a:cubicBezTo>
                      <a:cubicBezTo>
                        <a:pt x="373956" y="1482489"/>
                        <a:pt x="427410" y="1581972"/>
                        <a:pt x="440773" y="1695562"/>
                      </a:cubicBezTo>
                      <a:cubicBezTo>
                        <a:pt x="445228" y="1727486"/>
                        <a:pt x="454138" y="1759410"/>
                        <a:pt x="460819" y="1792076"/>
                      </a:cubicBezTo>
                      <a:cubicBezTo>
                        <a:pt x="464531" y="1810636"/>
                        <a:pt x="462764" y="1817754"/>
                        <a:pt x="492743" y="1817318"/>
                      </a:cubicBezTo>
                      <a:cubicBezTo>
                        <a:pt x="593727" y="1815849"/>
                        <a:pt x="965662" y="1836373"/>
                        <a:pt x="1065146" y="1836621"/>
                      </a:cubicBezTo>
                      <a:cubicBezTo>
                        <a:pt x="1079251" y="1838106"/>
                        <a:pt x="1085190" y="1832167"/>
                        <a:pt x="1089645" y="1818803"/>
                      </a:cubicBezTo>
                      <a:cubicBezTo>
                        <a:pt x="1103008" y="1776485"/>
                        <a:pt x="1111175" y="1731941"/>
                        <a:pt x="1116372" y="1688138"/>
                      </a:cubicBezTo>
                      <a:cubicBezTo>
                        <a:pt x="1132705" y="1550791"/>
                        <a:pt x="1179477" y="1427550"/>
                        <a:pt x="1268567" y="1319900"/>
                      </a:cubicBezTo>
                      <a:cubicBezTo>
                        <a:pt x="1307915" y="1271643"/>
                        <a:pt x="1343551" y="1219674"/>
                        <a:pt x="1376960" y="1166220"/>
                      </a:cubicBezTo>
                      <a:cubicBezTo>
                        <a:pt x="1425217" y="1089752"/>
                        <a:pt x="1448232" y="1002889"/>
                        <a:pt x="1468276" y="916026"/>
                      </a:cubicBezTo>
                      <a:cubicBezTo>
                        <a:pt x="1493519" y="809861"/>
                        <a:pt x="1500201" y="703696"/>
                        <a:pt x="1468276" y="599015"/>
                      </a:cubicBezTo>
                      <a:cubicBezTo>
                        <a:pt x="1401459" y="377775"/>
                        <a:pt x="1275248" y="204792"/>
                        <a:pt x="1056236" y="110506"/>
                      </a:cubicBezTo>
                      <a:cubicBezTo>
                        <a:pt x="972297" y="74592"/>
                        <a:pt x="887183" y="52067"/>
                        <a:pt x="800630" y="46764"/>
                      </a:cubicBezTo>
                      <a:close/>
                      <a:moveTo>
                        <a:pt x="794163" y="814"/>
                      </a:moveTo>
                      <a:cubicBezTo>
                        <a:pt x="875086" y="4712"/>
                        <a:pt x="955638" y="22530"/>
                        <a:pt x="1036191" y="52598"/>
                      </a:cubicBezTo>
                      <a:cubicBezTo>
                        <a:pt x="1275248" y="140945"/>
                        <a:pt x="1421504" y="317640"/>
                        <a:pt x="1503912" y="551500"/>
                      </a:cubicBezTo>
                      <a:cubicBezTo>
                        <a:pt x="1544745" y="668802"/>
                        <a:pt x="1545488" y="789816"/>
                        <a:pt x="1518761" y="910830"/>
                      </a:cubicBezTo>
                      <a:cubicBezTo>
                        <a:pt x="1492034" y="1032586"/>
                        <a:pt x="1457140" y="1149887"/>
                        <a:pt x="1377702" y="1250855"/>
                      </a:cubicBezTo>
                      <a:cubicBezTo>
                        <a:pt x="1337612" y="1300597"/>
                        <a:pt x="1301233" y="1354051"/>
                        <a:pt x="1264855" y="1406020"/>
                      </a:cubicBezTo>
                      <a:cubicBezTo>
                        <a:pt x="1203977" y="1492140"/>
                        <a:pt x="1177250" y="1590882"/>
                        <a:pt x="1163144" y="1694078"/>
                      </a:cubicBezTo>
                      <a:cubicBezTo>
                        <a:pt x="1154235" y="1756440"/>
                        <a:pt x="1146811" y="1819546"/>
                        <a:pt x="1115630" y="1876711"/>
                      </a:cubicBezTo>
                      <a:cubicBezTo>
                        <a:pt x="1125281" y="1884878"/>
                        <a:pt x="1138644" y="1884136"/>
                        <a:pt x="1149781" y="1887848"/>
                      </a:cubicBezTo>
                      <a:cubicBezTo>
                        <a:pt x="1203235" y="1904923"/>
                        <a:pt x="1235158" y="1945757"/>
                        <a:pt x="1229961" y="1991044"/>
                      </a:cubicBezTo>
                      <a:cubicBezTo>
                        <a:pt x="1224022" y="2034846"/>
                        <a:pt x="1177992" y="2073451"/>
                        <a:pt x="1126023" y="2077164"/>
                      </a:cubicBezTo>
                      <a:cubicBezTo>
                        <a:pt x="1117857" y="2077906"/>
                        <a:pt x="1108948" y="2077906"/>
                        <a:pt x="1100038" y="2077906"/>
                      </a:cubicBezTo>
                      <a:cubicBezTo>
                        <a:pt x="1038418" y="2074936"/>
                        <a:pt x="496455" y="2056376"/>
                        <a:pt x="423698" y="2054891"/>
                      </a:cubicBezTo>
                      <a:cubicBezTo>
                        <a:pt x="403653" y="2055633"/>
                        <a:pt x="385093" y="2048210"/>
                        <a:pt x="368017" y="2039300"/>
                      </a:cubicBezTo>
                      <a:cubicBezTo>
                        <a:pt x="333866" y="2020740"/>
                        <a:pt x="309366" y="1994013"/>
                        <a:pt x="311594" y="1951695"/>
                      </a:cubicBezTo>
                      <a:cubicBezTo>
                        <a:pt x="314565" y="1907151"/>
                        <a:pt x="344260" y="1882651"/>
                        <a:pt x="382123" y="1867803"/>
                      </a:cubicBezTo>
                      <a:cubicBezTo>
                        <a:pt x="397714" y="1861121"/>
                        <a:pt x="415532" y="1858893"/>
                        <a:pt x="434092" y="1854439"/>
                      </a:cubicBezTo>
                      <a:cubicBezTo>
                        <a:pt x="408107" y="1790591"/>
                        <a:pt x="400684" y="1722289"/>
                        <a:pt x="387320" y="1655472"/>
                      </a:cubicBezTo>
                      <a:cubicBezTo>
                        <a:pt x="372471" y="1584200"/>
                        <a:pt x="337578" y="1521837"/>
                        <a:pt x="301199" y="1459474"/>
                      </a:cubicBezTo>
                      <a:cubicBezTo>
                        <a:pt x="251458" y="1374096"/>
                        <a:pt x="185383" y="1299855"/>
                        <a:pt x="137869" y="1212992"/>
                      </a:cubicBezTo>
                      <a:cubicBezTo>
                        <a:pt x="44324" y="1041494"/>
                        <a:pt x="-13585" y="861830"/>
                        <a:pt x="2748" y="664348"/>
                      </a:cubicBezTo>
                      <a:cubicBezTo>
                        <a:pt x="13885" y="531456"/>
                        <a:pt x="57687" y="409699"/>
                        <a:pt x="145292" y="308730"/>
                      </a:cubicBezTo>
                      <a:cubicBezTo>
                        <a:pt x="254428" y="180293"/>
                        <a:pt x="387320" y="83779"/>
                        <a:pt x="549909" y="32552"/>
                      </a:cubicBezTo>
                      <a:cubicBezTo>
                        <a:pt x="631946" y="6939"/>
                        <a:pt x="713240" y="-3084"/>
                        <a:pt x="794163" y="8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 name="Google Shape;696;p6"/>
                <p:cNvSpPr/>
                <p:nvPr/>
              </p:nvSpPr>
              <p:spPr>
                <a:xfrm rot="628173">
                  <a:off x="7558838" y="2427102"/>
                  <a:ext cx="937061" cy="1282256"/>
                </a:xfrm>
                <a:custGeom>
                  <a:avLst/>
                  <a:gdLst/>
                  <a:ahLst/>
                  <a:cxnLst/>
                  <a:rect l="l" t="t" r="r" b="b"/>
                  <a:pathLst>
                    <a:path w="937061" h="1282256" extrusionOk="0">
                      <a:moveTo>
                        <a:pt x="72231" y="508194"/>
                      </a:moveTo>
                      <a:cubicBezTo>
                        <a:pt x="110176" y="495275"/>
                        <a:pt x="141455" y="519031"/>
                        <a:pt x="139689" y="559080"/>
                      </a:cubicBezTo>
                      <a:cubicBezTo>
                        <a:pt x="139351" y="566068"/>
                        <a:pt x="138225" y="573202"/>
                        <a:pt x="137581" y="579636"/>
                      </a:cubicBezTo>
                      <a:cubicBezTo>
                        <a:pt x="149335" y="573797"/>
                        <a:pt x="161104" y="566938"/>
                        <a:pt x="173595" y="561778"/>
                      </a:cubicBezTo>
                      <a:cubicBezTo>
                        <a:pt x="194067" y="553512"/>
                        <a:pt x="215165" y="550836"/>
                        <a:pt x="235622" y="562333"/>
                      </a:cubicBezTo>
                      <a:cubicBezTo>
                        <a:pt x="249692" y="570123"/>
                        <a:pt x="258507" y="582549"/>
                        <a:pt x="265212" y="596791"/>
                      </a:cubicBezTo>
                      <a:cubicBezTo>
                        <a:pt x="265897" y="598294"/>
                        <a:pt x="265188" y="601073"/>
                        <a:pt x="264188" y="602277"/>
                      </a:cubicBezTo>
                      <a:cubicBezTo>
                        <a:pt x="251373" y="618904"/>
                        <a:pt x="247251" y="637387"/>
                        <a:pt x="251467" y="657997"/>
                      </a:cubicBezTo>
                      <a:cubicBezTo>
                        <a:pt x="251904" y="660360"/>
                        <a:pt x="250479" y="663679"/>
                        <a:pt x="248802" y="665620"/>
                      </a:cubicBezTo>
                      <a:cubicBezTo>
                        <a:pt x="232301" y="684354"/>
                        <a:pt x="223028" y="705826"/>
                        <a:pt x="226702" y="731221"/>
                      </a:cubicBezTo>
                      <a:cubicBezTo>
                        <a:pt x="231605" y="766574"/>
                        <a:pt x="256814" y="791656"/>
                        <a:pt x="292287" y="797322"/>
                      </a:cubicBezTo>
                      <a:cubicBezTo>
                        <a:pt x="300478" y="798661"/>
                        <a:pt x="309043" y="798708"/>
                        <a:pt x="318540" y="799397"/>
                      </a:cubicBezTo>
                      <a:cubicBezTo>
                        <a:pt x="330434" y="829589"/>
                        <a:pt x="353581" y="847922"/>
                        <a:pt x="386587" y="855674"/>
                      </a:cubicBezTo>
                      <a:cubicBezTo>
                        <a:pt x="388158" y="847643"/>
                        <a:pt x="389605" y="840043"/>
                        <a:pt x="391213" y="832209"/>
                      </a:cubicBezTo>
                      <a:cubicBezTo>
                        <a:pt x="363044" y="824173"/>
                        <a:pt x="342646" y="808591"/>
                        <a:pt x="339010" y="777893"/>
                      </a:cubicBezTo>
                      <a:cubicBezTo>
                        <a:pt x="336531" y="756758"/>
                        <a:pt x="346844" y="742020"/>
                        <a:pt x="374294" y="724114"/>
                      </a:cubicBezTo>
                      <a:cubicBezTo>
                        <a:pt x="371371" y="717117"/>
                        <a:pt x="368449" y="710120"/>
                        <a:pt x="365526" y="703124"/>
                      </a:cubicBezTo>
                      <a:cubicBezTo>
                        <a:pt x="339298" y="710007"/>
                        <a:pt x="321614" y="734460"/>
                        <a:pt x="314275" y="774111"/>
                      </a:cubicBezTo>
                      <a:cubicBezTo>
                        <a:pt x="290368" y="778122"/>
                        <a:pt x="265358" y="766244"/>
                        <a:pt x="255752" y="746224"/>
                      </a:cubicBezTo>
                      <a:cubicBezTo>
                        <a:pt x="248361" y="730477"/>
                        <a:pt x="249498" y="714583"/>
                        <a:pt x="257804" y="700011"/>
                      </a:cubicBezTo>
                      <a:cubicBezTo>
                        <a:pt x="263879" y="687685"/>
                        <a:pt x="272863" y="677876"/>
                        <a:pt x="281358" y="666529"/>
                      </a:cubicBezTo>
                      <a:cubicBezTo>
                        <a:pt x="279908" y="660889"/>
                        <a:pt x="277416" y="654017"/>
                        <a:pt x="276069" y="646729"/>
                      </a:cubicBezTo>
                      <a:cubicBezTo>
                        <a:pt x="271404" y="619276"/>
                        <a:pt x="288248" y="601294"/>
                        <a:pt x="315725" y="605586"/>
                      </a:cubicBezTo>
                      <a:cubicBezTo>
                        <a:pt x="326623" y="607240"/>
                        <a:pt x="337119" y="612225"/>
                        <a:pt x="348811" y="615972"/>
                      </a:cubicBezTo>
                      <a:cubicBezTo>
                        <a:pt x="350168" y="614499"/>
                        <a:pt x="352920" y="611750"/>
                        <a:pt x="355707" y="609198"/>
                      </a:cubicBezTo>
                      <a:cubicBezTo>
                        <a:pt x="375418" y="591297"/>
                        <a:pt x="401497" y="589125"/>
                        <a:pt x="423989" y="603914"/>
                      </a:cubicBezTo>
                      <a:cubicBezTo>
                        <a:pt x="446911" y="618826"/>
                        <a:pt x="458728" y="640883"/>
                        <a:pt x="462978" y="667189"/>
                      </a:cubicBezTo>
                      <a:cubicBezTo>
                        <a:pt x="467140" y="694123"/>
                        <a:pt x="460690" y="718741"/>
                        <a:pt x="447498" y="742160"/>
                      </a:cubicBezTo>
                      <a:cubicBezTo>
                        <a:pt x="446251" y="744224"/>
                        <a:pt x="445200" y="746252"/>
                        <a:pt x="444272" y="747849"/>
                      </a:cubicBezTo>
                      <a:cubicBezTo>
                        <a:pt x="452753" y="756263"/>
                        <a:pt x="461679" y="763780"/>
                        <a:pt x="468977" y="772413"/>
                      </a:cubicBezTo>
                      <a:cubicBezTo>
                        <a:pt x="491574" y="798793"/>
                        <a:pt x="503038" y="828859"/>
                        <a:pt x="495847" y="863799"/>
                      </a:cubicBezTo>
                      <a:cubicBezTo>
                        <a:pt x="489963" y="892589"/>
                        <a:pt x="473198" y="913206"/>
                        <a:pt x="444271" y="922014"/>
                      </a:cubicBezTo>
                      <a:lnTo>
                        <a:pt x="431747" y="921551"/>
                      </a:lnTo>
                      <a:lnTo>
                        <a:pt x="442410" y="937592"/>
                      </a:lnTo>
                      <a:cubicBezTo>
                        <a:pt x="487480" y="1016676"/>
                        <a:pt x="529845" y="1122313"/>
                        <a:pt x="543619" y="1186492"/>
                      </a:cubicBezTo>
                      <a:cubicBezTo>
                        <a:pt x="550598" y="1215224"/>
                        <a:pt x="555819" y="1248481"/>
                        <a:pt x="566594" y="1273228"/>
                      </a:cubicBezTo>
                      <a:lnTo>
                        <a:pt x="531195" y="1282256"/>
                      </a:lnTo>
                      <a:cubicBezTo>
                        <a:pt x="524459" y="1249229"/>
                        <a:pt x="517723" y="1216203"/>
                        <a:pt x="510987" y="1183176"/>
                      </a:cubicBezTo>
                      <a:cubicBezTo>
                        <a:pt x="491057" y="1106410"/>
                        <a:pt x="461690" y="1033323"/>
                        <a:pt x="419465" y="965735"/>
                      </a:cubicBezTo>
                      <a:lnTo>
                        <a:pt x="380666" y="911088"/>
                      </a:lnTo>
                      <a:lnTo>
                        <a:pt x="370913" y="906441"/>
                      </a:lnTo>
                      <a:cubicBezTo>
                        <a:pt x="367054" y="904302"/>
                        <a:pt x="364509" y="903754"/>
                        <a:pt x="360466" y="906130"/>
                      </a:cubicBezTo>
                      <a:cubicBezTo>
                        <a:pt x="346392" y="914842"/>
                        <a:pt x="331143" y="920512"/>
                        <a:pt x="314518" y="920936"/>
                      </a:cubicBezTo>
                      <a:cubicBezTo>
                        <a:pt x="287950" y="921567"/>
                        <a:pt x="267107" y="906882"/>
                        <a:pt x="256927" y="880449"/>
                      </a:cubicBezTo>
                      <a:cubicBezTo>
                        <a:pt x="252918" y="869783"/>
                        <a:pt x="251397" y="858249"/>
                        <a:pt x="248732" y="847130"/>
                      </a:cubicBezTo>
                      <a:cubicBezTo>
                        <a:pt x="248098" y="844804"/>
                        <a:pt x="248092" y="842563"/>
                        <a:pt x="247889" y="840361"/>
                      </a:cubicBezTo>
                      <a:cubicBezTo>
                        <a:pt x="238455" y="843325"/>
                        <a:pt x="229525" y="846809"/>
                        <a:pt x="220304" y="848717"/>
                      </a:cubicBezTo>
                      <a:cubicBezTo>
                        <a:pt x="180981" y="856390"/>
                        <a:pt x="146339" y="834274"/>
                        <a:pt x="136302" y="795389"/>
                      </a:cubicBezTo>
                      <a:cubicBezTo>
                        <a:pt x="134291" y="787816"/>
                        <a:pt x="132872" y="780134"/>
                        <a:pt x="132240" y="772306"/>
                      </a:cubicBezTo>
                      <a:cubicBezTo>
                        <a:pt x="131484" y="764909"/>
                        <a:pt x="131910" y="757293"/>
                        <a:pt x="132030" y="749123"/>
                      </a:cubicBezTo>
                      <a:cubicBezTo>
                        <a:pt x="127799" y="748275"/>
                        <a:pt x="123408" y="747660"/>
                        <a:pt x="118944" y="746653"/>
                      </a:cubicBezTo>
                      <a:cubicBezTo>
                        <a:pt x="74070" y="736407"/>
                        <a:pt x="44624" y="708238"/>
                        <a:pt x="28110" y="666272"/>
                      </a:cubicBezTo>
                      <a:cubicBezTo>
                        <a:pt x="15910" y="635527"/>
                        <a:pt x="10210" y="603580"/>
                        <a:pt x="18430" y="570895"/>
                      </a:cubicBezTo>
                      <a:cubicBezTo>
                        <a:pt x="25779" y="541222"/>
                        <a:pt x="42144" y="518440"/>
                        <a:pt x="72231" y="508194"/>
                      </a:cubicBezTo>
                      <a:close/>
                      <a:moveTo>
                        <a:pt x="828778" y="368188"/>
                      </a:moveTo>
                      <a:cubicBezTo>
                        <a:pt x="858645" y="362262"/>
                        <a:pt x="883627" y="370681"/>
                        <a:pt x="903402" y="393916"/>
                      </a:cubicBezTo>
                      <a:cubicBezTo>
                        <a:pt x="939823" y="436686"/>
                        <a:pt x="947900" y="510155"/>
                        <a:pt x="921670" y="560021"/>
                      </a:cubicBezTo>
                      <a:cubicBezTo>
                        <a:pt x="910516" y="581230"/>
                        <a:pt x="894205" y="597688"/>
                        <a:pt x="873673" y="610037"/>
                      </a:cubicBezTo>
                      <a:cubicBezTo>
                        <a:pt x="872564" y="610650"/>
                        <a:pt x="871455" y="611263"/>
                        <a:pt x="870382" y="612071"/>
                      </a:cubicBezTo>
                      <a:cubicBezTo>
                        <a:pt x="874134" y="626859"/>
                        <a:pt x="879155" y="640802"/>
                        <a:pt x="881183" y="655093"/>
                      </a:cubicBezTo>
                      <a:cubicBezTo>
                        <a:pt x="888104" y="700259"/>
                        <a:pt x="856642" y="737240"/>
                        <a:pt x="811085" y="738732"/>
                      </a:cubicBezTo>
                      <a:cubicBezTo>
                        <a:pt x="805423" y="738963"/>
                        <a:pt x="799923" y="738961"/>
                        <a:pt x="793636" y="739105"/>
                      </a:cubicBezTo>
                      <a:cubicBezTo>
                        <a:pt x="795456" y="748953"/>
                        <a:pt x="797633" y="758532"/>
                        <a:pt x="799023" y="768256"/>
                      </a:cubicBezTo>
                      <a:cubicBezTo>
                        <a:pt x="800761" y="780973"/>
                        <a:pt x="799166" y="793286"/>
                        <a:pt x="794668" y="805320"/>
                      </a:cubicBezTo>
                      <a:cubicBezTo>
                        <a:pt x="785846" y="828135"/>
                        <a:pt x="763672" y="842622"/>
                        <a:pt x="736637" y="842933"/>
                      </a:cubicBezTo>
                      <a:cubicBezTo>
                        <a:pt x="728307" y="843046"/>
                        <a:pt x="719830" y="842371"/>
                        <a:pt x="711441" y="841070"/>
                      </a:cubicBezTo>
                      <a:cubicBezTo>
                        <a:pt x="707480" y="840580"/>
                        <a:pt x="705153" y="841213"/>
                        <a:pt x="702708" y="844516"/>
                      </a:cubicBezTo>
                      <a:cubicBezTo>
                        <a:pt x="696891" y="852721"/>
                        <a:pt x="690436" y="860229"/>
                        <a:pt x="683025" y="866563"/>
                      </a:cubicBezTo>
                      <a:lnTo>
                        <a:pt x="657843" y="881435"/>
                      </a:lnTo>
                      <a:lnTo>
                        <a:pt x="694319" y="1016214"/>
                      </a:lnTo>
                      <a:cubicBezTo>
                        <a:pt x="705217" y="1069419"/>
                        <a:pt x="712131" y="1119734"/>
                        <a:pt x="713201" y="1156998"/>
                      </a:cubicBezTo>
                      <a:cubicBezTo>
                        <a:pt x="715065" y="1190532"/>
                        <a:pt x="714032" y="1228757"/>
                        <a:pt x="720960" y="1258622"/>
                      </a:cubicBezTo>
                      <a:lnTo>
                        <a:pt x="679557" y="1261399"/>
                      </a:lnTo>
                      <a:cubicBezTo>
                        <a:pt x="678850" y="1223119"/>
                        <a:pt x="678143" y="1184840"/>
                        <a:pt x="677437" y="1146560"/>
                      </a:cubicBezTo>
                      <a:cubicBezTo>
                        <a:pt x="674228" y="1101631"/>
                        <a:pt x="668194" y="1057242"/>
                        <a:pt x="658812" y="1013559"/>
                      </a:cubicBezTo>
                      <a:lnTo>
                        <a:pt x="620096" y="884815"/>
                      </a:lnTo>
                      <a:lnTo>
                        <a:pt x="617487" y="885041"/>
                      </a:lnTo>
                      <a:cubicBezTo>
                        <a:pt x="604917" y="882194"/>
                        <a:pt x="593230" y="875442"/>
                        <a:pt x="582656" y="865072"/>
                      </a:cubicBezTo>
                      <a:cubicBezTo>
                        <a:pt x="556244" y="838990"/>
                        <a:pt x="550041" y="806525"/>
                        <a:pt x="558217" y="771403"/>
                      </a:cubicBezTo>
                      <a:cubicBezTo>
                        <a:pt x="562112" y="754999"/>
                        <a:pt x="569609" y="739354"/>
                        <a:pt x="575867" y="722513"/>
                      </a:cubicBezTo>
                      <a:cubicBezTo>
                        <a:pt x="571718" y="718798"/>
                        <a:pt x="565774" y="714192"/>
                        <a:pt x="560670" y="708618"/>
                      </a:cubicBezTo>
                      <a:cubicBezTo>
                        <a:pt x="531466" y="677348"/>
                        <a:pt x="519772" y="641620"/>
                        <a:pt x="534291" y="600031"/>
                      </a:cubicBezTo>
                      <a:cubicBezTo>
                        <a:pt x="540848" y="581504"/>
                        <a:pt x="552919" y="567458"/>
                        <a:pt x="572231" y="560631"/>
                      </a:cubicBezTo>
                      <a:cubicBezTo>
                        <a:pt x="582540" y="556892"/>
                        <a:pt x="593183" y="557167"/>
                        <a:pt x="603475" y="559950"/>
                      </a:cubicBezTo>
                      <a:cubicBezTo>
                        <a:pt x="609267" y="561527"/>
                        <a:pt x="614846" y="564164"/>
                        <a:pt x="618559" y="565514"/>
                      </a:cubicBezTo>
                      <a:cubicBezTo>
                        <a:pt x="629322" y="557618"/>
                        <a:pt x="638415" y="548400"/>
                        <a:pt x="649454" y="543101"/>
                      </a:cubicBezTo>
                      <a:cubicBezTo>
                        <a:pt x="672605" y="531694"/>
                        <a:pt x="692487" y="542279"/>
                        <a:pt x="697970" y="567543"/>
                      </a:cubicBezTo>
                      <a:cubicBezTo>
                        <a:pt x="699586" y="575189"/>
                        <a:pt x="699788" y="582892"/>
                        <a:pt x="700456" y="590917"/>
                      </a:cubicBezTo>
                      <a:cubicBezTo>
                        <a:pt x="706933" y="593998"/>
                        <a:pt x="713927" y="596576"/>
                        <a:pt x="720550" y="600445"/>
                      </a:cubicBezTo>
                      <a:cubicBezTo>
                        <a:pt x="735858" y="609431"/>
                        <a:pt x="747467" y="621545"/>
                        <a:pt x="751604" y="639520"/>
                      </a:cubicBezTo>
                      <a:cubicBezTo>
                        <a:pt x="755595" y="656708"/>
                        <a:pt x="750549" y="671289"/>
                        <a:pt x="738347" y="683525"/>
                      </a:cubicBezTo>
                      <a:cubicBezTo>
                        <a:pt x="729932" y="692006"/>
                        <a:pt x="719754" y="697554"/>
                        <a:pt x="707956" y="700956"/>
                      </a:cubicBezTo>
                      <a:cubicBezTo>
                        <a:pt x="693641" y="669787"/>
                        <a:pt x="669443" y="653481"/>
                        <a:pt x="634896" y="651717"/>
                      </a:cubicBezTo>
                      <a:cubicBezTo>
                        <a:pt x="634543" y="659726"/>
                        <a:pt x="634350" y="667503"/>
                        <a:pt x="633997" y="675512"/>
                      </a:cubicBezTo>
                      <a:cubicBezTo>
                        <a:pt x="660271" y="678805"/>
                        <a:pt x="681371" y="689369"/>
                        <a:pt x="687058" y="716835"/>
                      </a:cubicBezTo>
                      <a:cubicBezTo>
                        <a:pt x="692854" y="744894"/>
                        <a:pt x="679387" y="765716"/>
                        <a:pt x="656986" y="782282"/>
                      </a:cubicBezTo>
                      <a:cubicBezTo>
                        <a:pt x="661091" y="789060"/>
                        <a:pt x="665158" y="795641"/>
                        <a:pt x="669532" y="802778"/>
                      </a:cubicBezTo>
                      <a:cubicBezTo>
                        <a:pt x="693852" y="786673"/>
                        <a:pt x="709290" y="765487"/>
                        <a:pt x="712109" y="736651"/>
                      </a:cubicBezTo>
                      <a:cubicBezTo>
                        <a:pt x="712907" y="727745"/>
                        <a:pt x="715710" y="724171"/>
                        <a:pt x="723692" y="721066"/>
                      </a:cubicBezTo>
                      <a:cubicBezTo>
                        <a:pt x="753809" y="708779"/>
                        <a:pt x="773689" y="687383"/>
                        <a:pt x="776459" y="653872"/>
                      </a:cubicBezTo>
                      <a:cubicBezTo>
                        <a:pt x="779084" y="619572"/>
                        <a:pt x="762709" y="594895"/>
                        <a:pt x="733368" y="578317"/>
                      </a:cubicBezTo>
                      <a:cubicBezTo>
                        <a:pt x="727912" y="575252"/>
                        <a:pt x="725127" y="572303"/>
                        <a:pt x="723890" y="565605"/>
                      </a:cubicBezTo>
                      <a:cubicBezTo>
                        <a:pt x="720505" y="547287"/>
                        <a:pt x="710304" y="532876"/>
                        <a:pt x="694098" y="523444"/>
                      </a:cubicBezTo>
                      <a:cubicBezTo>
                        <a:pt x="690671" y="521430"/>
                        <a:pt x="689446" y="519211"/>
                        <a:pt x="690243" y="515805"/>
                      </a:cubicBezTo>
                      <a:cubicBezTo>
                        <a:pt x="692866" y="505747"/>
                        <a:pt x="694394" y="495279"/>
                        <a:pt x="698774" y="485914"/>
                      </a:cubicBezTo>
                      <a:cubicBezTo>
                        <a:pt x="710120" y="462428"/>
                        <a:pt x="731075" y="453464"/>
                        <a:pt x="755797" y="452765"/>
                      </a:cubicBezTo>
                      <a:cubicBezTo>
                        <a:pt x="771597" y="452290"/>
                        <a:pt x="787712" y="454610"/>
                        <a:pt x="802978" y="455658"/>
                      </a:cubicBezTo>
                      <a:cubicBezTo>
                        <a:pt x="800042" y="449682"/>
                        <a:pt x="795827" y="442313"/>
                        <a:pt x="792796" y="434725"/>
                      </a:cubicBezTo>
                      <a:cubicBezTo>
                        <a:pt x="780108" y="402441"/>
                        <a:pt x="795007" y="375039"/>
                        <a:pt x="828778" y="368188"/>
                      </a:cubicBezTo>
                      <a:close/>
                      <a:moveTo>
                        <a:pt x="80732" y="236718"/>
                      </a:moveTo>
                      <a:cubicBezTo>
                        <a:pt x="82386" y="239060"/>
                        <a:pt x="84041" y="241402"/>
                        <a:pt x="85733" y="243941"/>
                      </a:cubicBezTo>
                      <a:cubicBezTo>
                        <a:pt x="105038" y="272355"/>
                        <a:pt x="132213" y="289334"/>
                        <a:pt x="165483" y="295204"/>
                      </a:cubicBezTo>
                      <a:cubicBezTo>
                        <a:pt x="183391" y="298413"/>
                        <a:pt x="193256" y="308813"/>
                        <a:pt x="199590" y="324345"/>
                      </a:cubicBezTo>
                      <a:cubicBezTo>
                        <a:pt x="208088" y="344979"/>
                        <a:pt x="200922" y="370136"/>
                        <a:pt x="183395" y="381115"/>
                      </a:cubicBezTo>
                      <a:cubicBezTo>
                        <a:pt x="178799" y="383798"/>
                        <a:pt x="173231" y="385642"/>
                        <a:pt x="167577" y="388113"/>
                      </a:cubicBezTo>
                      <a:cubicBezTo>
                        <a:pt x="171406" y="392294"/>
                        <a:pt x="175861" y="396564"/>
                        <a:pt x="179565" y="401175"/>
                      </a:cubicBezTo>
                      <a:cubicBezTo>
                        <a:pt x="191398" y="416711"/>
                        <a:pt x="191808" y="434357"/>
                        <a:pt x="179992" y="449781"/>
                      </a:cubicBezTo>
                      <a:cubicBezTo>
                        <a:pt x="161928" y="473286"/>
                        <a:pt x="138040" y="484014"/>
                        <a:pt x="108044" y="482632"/>
                      </a:cubicBezTo>
                      <a:cubicBezTo>
                        <a:pt x="70199" y="480662"/>
                        <a:pt x="58475" y="484458"/>
                        <a:pt x="27201" y="505923"/>
                      </a:cubicBezTo>
                      <a:cubicBezTo>
                        <a:pt x="7335" y="488816"/>
                        <a:pt x="-2562" y="467219"/>
                        <a:pt x="570" y="441177"/>
                      </a:cubicBezTo>
                      <a:cubicBezTo>
                        <a:pt x="5466" y="399329"/>
                        <a:pt x="29111" y="372959"/>
                        <a:pt x="70413" y="361661"/>
                      </a:cubicBezTo>
                      <a:cubicBezTo>
                        <a:pt x="68706" y="360143"/>
                        <a:pt x="67197" y="358588"/>
                        <a:pt x="65724" y="357231"/>
                      </a:cubicBezTo>
                      <a:cubicBezTo>
                        <a:pt x="47471" y="340029"/>
                        <a:pt x="37055" y="318936"/>
                        <a:pt x="36050" y="293659"/>
                      </a:cubicBezTo>
                      <a:cubicBezTo>
                        <a:pt x="35113" y="266537"/>
                        <a:pt x="51607" y="245563"/>
                        <a:pt x="80732" y="236718"/>
                      </a:cubicBezTo>
                      <a:close/>
                      <a:moveTo>
                        <a:pt x="734063" y="115786"/>
                      </a:moveTo>
                      <a:cubicBezTo>
                        <a:pt x="769312" y="112531"/>
                        <a:pt x="794903" y="133062"/>
                        <a:pt x="800039" y="168575"/>
                      </a:cubicBezTo>
                      <a:cubicBezTo>
                        <a:pt x="802927" y="188615"/>
                        <a:pt x="799667" y="207347"/>
                        <a:pt x="790133" y="225202"/>
                      </a:cubicBezTo>
                      <a:cubicBezTo>
                        <a:pt x="789688" y="226098"/>
                        <a:pt x="789279" y="227193"/>
                        <a:pt x="788636" y="228126"/>
                      </a:cubicBezTo>
                      <a:cubicBezTo>
                        <a:pt x="788673" y="228323"/>
                        <a:pt x="788709" y="228520"/>
                        <a:pt x="788782" y="228914"/>
                      </a:cubicBezTo>
                      <a:cubicBezTo>
                        <a:pt x="828453" y="224231"/>
                        <a:pt x="859115" y="239140"/>
                        <a:pt x="879477" y="273265"/>
                      </a:cubicBezTo>
                      <a:cubicBezTo>
                        <a:pt x="893897" y="297285"/>
                        <a:pt x="893683" y="322583"/>
                        <a:pt x="880462" y="348046"/>
                      </a:cubicBezTo>
                      <a:cubicBezTo>
                        <a:pt x="878741" y="347548"/>
                        <a:pt x="877093" y="347446"/>
                        <a:pt x="875371" y="346949"/>
                      </a:cubicBezTo>
                      <a:cubicBezTo>
                        <a:pt x="850156" y="338368"/>
                        <a:pt x="825797" y="341036"/>
                        <a:pt x="802289" y="352714"/>
                      </a:cubicBezTo>
                      <a:cubicBezTo>
                        <a:pt x="779174" y="364318"/>
                        <a:pt x="755458" y="366052"/>
                        <a:pt x="731227" y="357290"/>
                      </a:cubicBezTo>
                      <a:cubicBezTo>
                        <a:pt x="714189" y="351067"/>
                        <a:pt x="701420" y="340390"/>
                        <a:pt x="699035" y="320868"/>
                      </a:cubicBezTo>
                      <a:cubicBezTo>
                        <a:pt x="697732" y="310516"/>
                        <a:pt x="701091" y="301136"/>
                        <a:pt x="705546" y="292165"/>
                      </a:cubicBezTo>
                      <a:cubicBezTo>
                        <a:pt x="706115" y="290837"/>
                        <a:pt x="706882" y="289474"/>
                        <a:pt x="707611" y="287913"/>
                      </a:cubicBezTo>
                      <a:cubicBezTo>
                        <a:pt x="702111" y="287911"/>
                        <a:pt x="696917" y="288463"/>
                        <a:pt x="691898" y="287761"/>
                      </a:cubicBezTo>
                      <a:cubicBezTo>
                        <a:pt x="673669" y="285018"/>
                        <a:pt x="662761" y="273386"/>
                        <a:pt x="656836" y="256759"/>
                      </a:cubicBezTo>
                      <a:cubicBezTo>
                        <a:pt x="652880" y="245268"/>
                        <a:pt x="652504" y="233319"/>
                        <a:pt x="657076" y="221678"/>
                      </a:cubicBezTo>
                      <a:cubicBezTo>
                        <a:pt x="660099" y="213786"/>
                        <a:pt x="664631" y="207448"/>
                        <a:pt x="672162" y="203002"/>
                      </a:cubicBezTo>
                      <a:cubicBezTo>
                        <a:pt x="704464" y="183791"/>
                        <a:pt x="725615" y="156050"/>
                        <a:pt x="732996" y="118834"/>
                      </a:cubicBezTo>
                      <a:cubicBezTo>
                        <a:pt x="733405" y="117741"/>
                        <a:pt x="733851" y="116844"/>
                        <a:pt x="734063" y="115786"/>
                      </a:cubicBezTo>
                      <a:close/>
                      <a:moveTo>
                        <a:pt x="234805" y="54681"/>
                      </a:moveTo>
                      <a:cubicBezTo>
                        <a:pt x="244119" y="50796"/>
                        <a:pt x="254214" y="48930"/>
                        <a:pt x="265378" y="49820"/>
                      </a:cubicBezTo>
                      <a:cubicBezTo>
                        <a:pt x="285431" y="51412"/>
                        <a:pt x="301834" y="60807"/>
                        <a:pt x="314937" y="75496"/>
                      </a:cubicBezTo>
                      <a:cubicBezTo>
                        <a:pt x="346284" y="110647"/>
                        <a:pt x="354358" y="152137"/>
                        <a:pt x="345601" y="197347"/>
                      </a:cubicBezTo>
                      <a:cubicBezTo>
                        <a:pt x="343095" y="210236"/>
                        <a:pt x="338042" y="222577"/>
                        <a:pt x="334083" y="235327"/>
                      </a:cubicBezTo>
                      <a:cubicBezTo>
                        <a:pt x="396552" y="283468"/>
                        <a:pt x="397932" y="358175"/>
                        <a:pt x="353353" y="413468"/>
                      </a:cubicBezTo>
                      <a:cubicBezTo>
                        <a:pt x="386181" y="433475"/>
                        <a:pt x="408834" y="461271"/>
                        <a:pt x="418223" y="498850"/>
                      </a:cubicBezTo>
                      <a:cubicBezTo>
                        <a:pt x="424422" y="523575"/>
                        <a:pt x="422771" y="547713"/>
                        <a:pt x="414075" y="570097"/>
                      </a:cubicBezTo>
                      <a:cubicBezTo>
                        <a:pt x="400353" y="570800"/>
                        <a:pt x="387201" y="570175"/>
                        <a:pt x="374791" y="572468"/>
                      </a:cubicBezTo>
                      <a:cubicBezTo>
                        <a:pt x="365336" y="574215"/>
                        <a:pt x="356339" y="579545"/>
                        <a:pt x="347212" y="583064"/>
                      </a:cubicBezTo>
                      <a:cubicBezTo>
                        <a:pt x="345118" y="583858"/>
                        <a:pt x="342703" y="585119"/>
                        <a:pt x="340945" y="584425"/>
                      </a:cubicBezTo>
                      <a:cubicBezTo>
                        <a:pt x="320158" y="576656"/>
                        <a:pt x="306706" y="577716"/>
                        <a:pt x="286621" y="583668"/>
                      </a:cubicBezTo>
                      <a:cubicBezTo>
                        <a:pt x="275089" y="560947"/>
                        <a:pt x="258734" y="542988"/>
                        <a:pt x="233948" y="534531"/>
                      </a:cubicBezTo>
                      <a:cubicBezTo>
                        <a:pt x="209361" y="526039"/>
                        <a:pt x="185309" y="529261"/>
                        <a:pt x="162779" y="538517"/>
                      </a:cubicBezTo>
                      <a:cubicBezTo>
                        <a:pt x="157261" y="526295"/>
                        <a:pt x="151853" y="514665"/>
                        <a:pt x="146371" y="502641"/>
                      </a:cubicBezTo>
                      <a:cubicBezTo>
                        <a:pt x="166223" y="496529"/>
                        <a:pt x="183874" y="485119"/>
                        <a:pt x="196829" y="467040"/>
                      </a:cubicBezTo>
                      <a:cubicBezTo>
                        <a:pt x="227102" y="489760"/>
                        <a:pt x="261161" y="489985"/>
                        <a:pt x="291634" y="464187"/>
                      </a:cubicBezTo>
                      <a:cubicBezTo>
                        <a:pt x="303898" y="479847"/>
                        <a:pt x="319250" y="491269"/>
                        <a:pt x="339848" y="495814"/>
                      </a:cubicBezTo>
                      <a:cubicBezTo>
                        <a:pt x="341456" y="487981"/>
                        <a:pt x="343137" y="480540"/>
                        <a:pt x="344709" y="472509"/>
                      </a:cubicBezTo>
                      <a:cubicBezTo>
                        <a:pt x="322528" y="466016"/>
                        <a:pt x="308439" y="451508"/>
                        <a:pt x="302160" y="429650"/>
                      </a:cubicBezTo>
                      <a:cubicBezTo>
                        <a:pt x="295916" y="407989"/>
                        <a:pt x="301505" y="388623"/>
                        <a:pt x="317151" y="371880"/>
                      </a:cubicBezTo>
                      <a:cubicBezTo>
                        <a:pt x="311383" y="366020"/>
                        <a:pt x="305921" y="360715"/>
                        <a:pt x="300153" y="354855"/>
                      </a:cubicBezTo>
                      <a:cubicBezTo>
                        <a:pt x="284879" y="370308"/>
                        <a:pt x="276797" y="388301"/>
                        <a:pt x="275979" y="409229"/>
                      </a:cubicBezTo>
                      <a:cubicBezTo>
                        <a:pt x="275646" y="418457"/>
                        <a:pt x="277948" y="427606"/>
                        <a:pt x="278835" y="436812"/>
                      </a:cubicBezTo>
                      <a:cubicBezTo>
                        <a:pt x="279002" y="438818"/>
                        <a:pt x="278688" y="441524"/>
                        <a:pt x="277330" y="442997"/>
                      </a:cubicBezTo>
                      <a:cubicBezTo>
                        <a:pt x="260099" y="463292"/>
                        <a:pt x="230451" y="464901"/>
                        <a:pt x="211427" y="446824"/>
                      </a:cubicBezTo>
                      <a:cubicBezTo>
                        <a:pt x="209954" y="445467"/>
                        <a:pt x="208941" y="442191"/>
                        <a:pt x="209401" y="440273"/>
                      </a:cubicBezTo>
                      <a:cubicBezTo>
                        <a:pt x="212477" y="426056"/>
                        <a:pt x="211775" y="412334"/>
                        <a:pt x="206434" y="398858"/>
                      </a:cubicBezTo>
                      <a:cubicBezTo>
                        <a:pt x="205748" y="397356"/>
                        <a:pt x="205990" y="394255"/>
                        <a:pt x="207223" y="393213"/>
                      </a:cubicBezTo>
                      <a:cubicBezTo>
                        <a:pt x="231524" y="370389"/>
                        <a:pt x="232881" y="331435"/>
                        <a:pt x="213263" y="300227"/>
                      </a:cubicBezTo>
                      <a:cubicBezTo>
                        <a:pt x="212417" y="298958"/>
                        <a:pt x="211768" y="297651"/>
                        <a:pt x="210849" y="295987"/>
                      </a:cubicBezTo>
                      <a:cubicBezTo>
                        <a:pt x="217525" y="293531"/>
                        <a:pt x="224114" y="291704"/>
                        <a:pt x="230359" y="289124"/>
                      </a:cubicBezTo>
                      <a:cubicBezTo>
                        <a:pt x="263644" y="275232"/>
                        <a:pt x="282205" y="244506"/>
                        <a:pt x="278448" y="208737"/>
                      </a:cubicBezTo>
                      <a:cubicBezTo>
                        <a:pt x="277932" y="203741"/>
                        <a:pt x="278998" y="200692"/>
                        <a:pt x="283559" y="197812"/>
                      </a:cubicBezTo>
                      <a:cubicBezTo>
                        <a:pt x="302800" y="185089"/>
                        <a:pt x="313049" y="166696"/>
                        <a:pt x="314933" y="142718"/>
                      </a:cubicBezTo>
                      <a:cubicBezTo>
                        <a:pt x="306726" y="142401"/>
                        <a:pt x="299111" y="141975"/>
                        <a:pt x="291729" y="141710"/>
                      </a:cubicBezTo>
                      <a:cubicBezTo>
                        <a:pt x="288305" y="184917"/>
                        <a:pt x="240257" y="198277"/>
                        <a:pt x="204653" y="172059"/>
                      </a:cubicBezTo>
                      <a:cubicBezTo>
                        <a:pt x="199850" y="178039"/>
                        <a:pt x="195085" y="184217"/>
                        <a:pt x="190282" y="190196"/>
                      </a:cubicBezTo>
                      <a:cubicBezTo>
                        <a:pt x="203291" y="203274"/>
                        <a:pt x="223160" y="209381"/>
                        <a:pt x="254302" y="210348"/>
                      </a:cubicBezTo>
                      <a:cubicBezTo>
                        <a:pt x="258834" y="241492"/>
                        <a:pt x="238558" y="268460"/>
                        <a:pt x="206445" y="272154"/>
                      </a:cubicBezTo>
                      <a:cubicBezTo>
                        <a:pt x="171144" y="276232"/>
                        <a:pt x="139743" y="266146"/>
                        <a:pt x="114462" y="240670"/>
                      </a:cubicBezTo>
                      <a:cubicBezTo>
                        <a:pt x="86234" y="212479"/>
                        <a:pt x="89402" y="167894"/>
                        <a:pt x="120246" y="146306"/>
                      </a:cubicBezTo>
                      <a:cubicBezTo>
                        <a:pt x="131958" y="138030"/>
                        <a:pt x="145083" y="135198"/>
                        <a:pt x="159117" y="137290"/>
                      </a:cubicBezTo>
                      <a:cubicBezTo>
                        <a:pt x="163311" y="137940"/>
                        <a:pt x="165136" y="136789"/>
                        <a:pt x="166880" y="133004"/>
                      </a:cubicBezTo>
                      <a:cubicBezTo>
                        <a:pt x="177313" y="110095"/>
                        <a:pt x="189847" y="88630"/>
                        <a:pt x="208914" y="71662"/>
                      </a:cubicBezTo>
                      <a:cubicBezTo>
                        <a:pt x="216957" y="64472"/>
                        <a:pt x="225490" y="58567"/>
                        <a:pt x="234805" y="54681"/>
                      </a:cubicBezTo>
                      <a:close/>
                      <a:moveTo>
                        <a:pt x="518054" y="685"/>
                      </a:moveTo>
                      <a:cubicBezTo>
                        <a:pt x="535695" y="-1964"/>
                        <a:pt x="551960" y="3383"/>
                        <a:pt x="567481" y="11310"/>
                      </a:cubicBezTo>
                      <a:cubicBezTo>
                        <a:pt x="586392" y="21056"/>
                        <a:pt x="602181" y="34843"/>
                        <a:pt x="617166" y="49796"/>
                      </a:cubicBezTo>
                      <a:cubicBezTo>
                        <a:pt x="619412" y="52029"/>
                        <a:pt x="621119" y="53546"/>
                        <a:pt x="624803" y="51439"/>
                      </a:cubicBezTo>
                      <a:cubicBezTo>
                        <a:pt x="645553" y="40272"/>
                        <a:pt x="666213" y="40732"/>
                        <a:pt x="685335" y="54921"/>
                      </a:cubicBezTo>
                      <a:cubicBezTo>
                        <a:pt x="704960" y="69628"/>
                        <a:pt x="713618" y="90027"/>
                        <a:pt x="709531" y="114208"/>
                      </a:cubicBezTo>
                      <a:cubicBezTo>
                        <a:pt x="704617" y="143838"/>
                        <a:pt x="686008" y="164388"/>
                        <a:pt x="661812" y="180063"/>
                      </a:cubicBezTo>
                      <a:cubicBezTo>
                        <a:pt x="646343" y="190051"/>
                        <a:pt x="629358" y="196244"/>
                        <a:pt x="610202" y="195099"/>
                      </a:cubicBezTo>
                      <a:cubicBezTo>
                        <a:pt x="586961" y="193894"/>
                        <a:pt x="565244" y="174481"/>
                        <a:pt x="562692" y="152954"/>
                      </a:cubicBezTo>
                      <a:cubicBezTo>
                        <a:pt x="585571" y="146688"/>
                        <a:pt x="602749" y="132718"/>
                        <a:pt x="615624" y="112005"/>
                      </a:cubicBezTo>
                      <a:cubicBezTo>
                        <a:pt x="608733" y="107779"/>
                        <a:pt x="602074" y="103714"/>
                        <a:pt x="594985" y="99523"/>
                      </a:cubicBezTo>
                      <a:cubicBezTo>
                        <a:pt x="584014" y="116217"/>
                        <a:pt x="569428" y="127672"/>
                        <a:pt x="549403" y="129539"/>
                      </a:cubicBezTo>
                      <a:cubicBezTo>
                        <a:pt x="528196" y="131624"/>
                        <a:pt x="513136" y="121778"/>
                        <a:pt x="503638" y="102348"/>
                      </a:cubicBezTo>
                      <a:cubicBezTo>
                        <a:pt x="496480" y="105504"/>
                        <a:pt x="489322" y="108659"/>
                        <a:pt x="481968" y="111852"/>
                      </a:cubicBezTo>
                      <a:cubicBezTo>
                        <a:pt x="491757" y="132858"/>
                        <a:pt x="507348" y="146680"/>
                        <a:pt x="529275" y="151795"/>
                      </a:cubicBezTo>
                      <a:cubicBezTo>
                        <a:pt x="536517" y="153512"/>
                        <a:pt x="538661" y="157394"/>
                        <a:pt x="540380" y="163391"/>
                      </a:cubicBezTo>
                      <a:cubicBezTo>
                        <a:pt x="547848" y="187270"/>
                        <a:pt x="562876" y="204659"/>
                        <a:pt x="586552" y="213729"/>
                      </a:cubicBezTo>
                      <a:cubicBezTo>
                        <a:pt x="601672" y="219490"/>
                        <a:pt x="617458" y="220036"/>
                        <a:pt x="633128" y="217751"/>
                      </a:cubicBezTo>
                      <a:cubicBezTo>
                        <a:pt x="632490" y="226425"/>
                        <a:pt x="631028" y="235047"/>
                        <a:pt x="631375" y="243538"/>
                      </a:cubicBezTo>
                      <a:cubicBezTo>
                        <a:pt x="632531" y="271842"/>
                        <a:pt x="644151" y="293936"/>
                        <a:pt x="670400" y="307011"/>
                      </a:cubicBezTo>
                      <a:cubicBezTo>
                        <a:pt x="672391" y="307865"/>
                        <a:pt x="674389" y="310959"/>
                        <a:pt x="674359" y="313002"/>
                      </a:cubicBezTo>
                      <a:cubicBezTo>
                        <a:pt x="674507" y="327029"/>
                        <a:pt x="678128" y="340009"/>
                        <a:pt x="686366" y="351523"/>
                      </a:cubicBezTo>
                      <a:cubicBezTo>
                        <a:pt x="688597" y="354777"/>
                        <a:pt x="688444" y="357250"/>
                        <a:pt x="686786" y="360408"/>
                      </a:cubicBezTo>
                      <a:cubicBezTo>
                        <a:pt x="674346" y="383485"/>
                        <a:pt x="647586" y="391893"/>
                        <a:pt x="624276" y="379293"/>
                      </a:cubicBezTo>
                      <a:cubicBezTo>
                        <a:pt x="622212" y="378045"/>
                        <a:pt x="620696" y="374251"/>
                        <a:pt x="620186" y="371494"/>
                      </a:cubicBezTo>
                      <a:cubicBezTo>
                        <a:pt x="616003" y="343340"/>
                        <a:pt x="601859" y="321918"/>
                        <a:pt x="577039" y="307763"/>
                      </a:cubicBezTo>
                      <a:cubicBezTo>
                        <a:pt x="575443" y="306837"/>
                        <a:pt x="573488" y="306179"/>
                        <a:pt x="571263" y="305164"/>
                      </a:cubicBezTo>
                      <a:cubicBezTo>
                        <a:pt x="567934" y="312501"/>
                        <a:pt x="564766" y="319605"/>
                        <a:pt x="561472" y="327139"/>
                      </a:cubicBezTo>
                      <a:cubicBezTo>
                        <a:pt x="582070" y="337186"/>
                        <a:pt x="594443" y="353436"/>
                        <a:pt x="596193" y="376131"/>
                      </a:cubicBezTo>
                      <a:cubicBezTo>
                        <a:pt x="598066" y="398396"/>
                        <a:pt x="590093" y="416979"/>
                        <a:pt x="571697" y="430972"/>
                      </a:cubicBezTo>
                      <a:cubicBezTo>
                        <a:pt x="575998" y="437714"/>
                        <a:pt x="580263" y="444259"/>
                        <a:pt x="584565" y="451001"/>
                      </a:cubicBezTo>
                      <a:cubicBezTo>
                        <a:pt x="602215" y="439591"/>
                        <a:pt x="612471" y="423437"/>
                        <a:pt x="618292" y="404232"/>
                      </a:cubicBezTo>
                      <a:cubicBezTo>
                        <a:pt x="656636" y="417720"/>
                        <a:pt x="688185" y="404353"/>
                        <a:pt x="707017" y="373985"/>
                      </a:cubicBezTo>
                      <a:cubicBezTo>
                        <a:pt x="717097" y="377826"/>
                        <a:pt x="726965" y="382724"/>
                        <a:pt x="737381" y="385077"/>
                      </a:cubicBezTo>
                      <a:cubicBezTo>
                        <a:pt x="747600" y="387467"/>
                        <a:pt x="758243" y="387740"/>
                        <a:pt x="767814" y="388823"/>
                      </a:cubicBezTo>
                      <a:cubicBezTo>
                        <a:pt x="767007" y="400991"/>
                        <a:pt x="766309" y="413750"/>
                        <a:pt x="765487" y="426939"/>
                      </a:cubicBezTo>
                      <a:cubicBezTo>
                        <a:pt x="708784" y="427639"/>
                        <a:pt x="673764" y="455296"/>
                        <a:pt x="665711" y="514227"/>
                      </a:cubicBezTo>
                      <a:cubicBezTo>
                        <a:pt x="646576" y="514301"/>
                        <a:pt x="629861" y="520852"/>
                        <a:pt x="615799" y="534043"/>
                      </a:cubicBezTo>
                      <a:cubicBezTo>
                        <a:pt x="614762" y="535049"/>
                        <a:pt x="612633" y="535647"/>
                        <a:pt x="611378" y="535471"/>
                      </a:cubicBezTo>
                      <a:cubicBezTo>
                        <a:pt x="587569" y="530093"/>
                        <a:pt x="565924" y="535315"/>
                        <a:pt x="545354" y="547467"/>
                      </a:cubicBezTo>
                      <a:cubicBezTo>
                        <a:pt x="544800" y="547774"/>
                        <a:pt x="544172" y="547686"/>
                        <a:pt x="543618" y="547992"/>
                      </a:cubicBezTo>
                      <a:cubicBezTo>
                        <a:pt x="504751" y="508527"/>
                        <a:pt x="497966" y="435430"/>
                        <a:pt x="543114" y="378809"/>
                      </a:cubicBezTo>
                      <a:cubicBezTo>
                        <a:pt x="513284" y="360692"/>
                        <a:pt x="490336" y="336822"/>
                        <a:pt x="481297" y="302233"/>
                      </a:cubicBezTo>
                      <a:cubicBezTo>
                        <a:pt x="471988" y="267287"/>
                        <a:pt x="479922" y="235266"/>
                        <a:pt x="497521" y="205940"/>
                      </a:cubicBezTo>
                      <a:cubicBezTo>
                        <a:pt x="488494" y="194571"/>
                        <a:pt x="478826" y="184135"/>
                        <a:pt x="471375" y="172476"/>
                      </a:cubicBezTo>
                      <a:cubicBezTo>
                        <a:pt x="446267" y="132505"/>
                        <a:pt x="440053" y="90061"/>
                        <a:pt x="460261" y="46197"/>
                      </a:cubicBezTo>
                      <a:cubicBezTo>
                        <a:pt x="471621" y="21691"/>
                        <a:pt x="490099" y="4833"/>
                        <a:pt x="518054" y="68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697" name="Google Shape;697;p6"/>
              <p:cNvGrpSpPr/>
              <p:nvPr/>
            </p:nvGrpSpPr>
            <p:grpSpPr>
              <a:xfrm flipH="1">
                <a:off x="9170088" y="3162417"/>
                <a:ext cx="986402" cy="1527812"/>
                <a:chOff x="4662701" y="2187505"/>
                <a:chExt cx="1932254" cy="3448320"/>
              </a:xfrm>
            </p:grpSpPr>
            <p:cxnSp>
              <p:nvCxnSpPr>
                <p:cNvPr id="698" name="Google Shape;698;p6"/>
                <p:cNvCxnSpPr/>
                <p:nvPr/>
              </p:nvCxnSpPr>
              <p:spPr>
                <a:xfrm>
                  <a:off x="4662701" y="2187505"/>
                  <a:ext cx="1695374" cy="652907"/>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699" name="Google Shape;699;p6"/>
                <p:cNvCxnSpPr>
                  <a:endCxn id="700" idx="4"/>
                </p:cNvCxnSpPr>
                <p:nvPr/>
              </p:nvCxnSpPr>
              <p:spPr>
                <a:xfrm>
                  <a:off x="6364692" y="2816739"/>
                  <a:ext cx="0" cy="2121000"/>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sp>
              <p:nvSpPr>
                <p:cNvPr id="701" name="Google Shape;701;p6"/>
                <p:cNvSpPr/>
                <p:nvPr/>
              </p:nvSpPr>
              <p:spPr>
                <a:xfrm>
                  <a:off x="6134431" y="4714882"/>
                  <a:ext cx="460524" cy="920943"/>
                </a:xfrm>
                <a:prstGeom prst="triangle">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00" name="Google Shape;700;p6"/>
                <p:cNvSpPr/>
                <p:nvPr/>
              </p:nvSpPr>
              <p:spPr>
                <a:xfrm>
                  <a:off x="6246658" y="4665742"/>
                  <a:ext cx="236068" cy="271997"/>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grpSp>
      <p:pic>
        <p:nvPicPr>
          <p:cNvPr id="702" name="Google Shape;702;p6" descr="A blue and black text&#10;&#10;Description automatically generated"/>
          <p:cNvPicPr preferRelativeResize="0"/>
          <p:nvPr/>
        </p:nvPicPr>
        <p:blipFill rotWithShape="1">
          <a:blip r:embed="rId3">
            <a:alphaModFix/>
          </a:blip>
          <a:srcRect/>
          <a:stretch/>
        </p:blipFill>
        <p:spPr>
          <a:xfrm>
            <a:off x="4897510" y="5567679"/>
            <a:ext cx="2793931" cy="93145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5"/>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p>
            <a:pPr marL="0" lvl="0" indent="0">
              <a:spcBef>
                <a:spcPts val="0"/>
              </a:spcBef>
            </a:pPr>
            <a:r>
              <a:rPr lang="en-IN" sz="3200" dirty="0">
                <a:latin typeface="Times New Roman" panose="02020603050405020304" pitchFamily="18" charset="0"/>
                <a:cs typeface="Times New Roman" panose="02020603050405020304" pitchFamily="18" charset="0"/>
              </a:rPr>
              <a:t>Client Side Demonstration</a:t>
            </a:r>
          </a:p>
          <a:p>
            <a:pPr marL="0" lvl="0" indent="0" algn="ctr" rtl="0">
              <a:lnSpc>
                <a:spcPct val="90000"/>
              </a:lnSpc>
              <a:spcBef>
                <a:spcPts val="0"/>
              </a:spcBef>
              <a:spcAft>
                <a:spcPts val="0"/>
              </a:spcAft>
              <a:buClr>
                <a:srgbClr val="262626"/>
              </a:buClr>
              <a:buSzPts val="5400"/>
              <a:buNone/>
            </a:pPr>
            <a:endParaRPr sz="3200" dirty="0">
              <a:latin typeface="Times New Roman" panose="02020603050405020304" pitchFamily="18" charset="0"/>
              <a:cs typeface="Times New Roman" panose="02020603050405020304" pitchFamily="18" charset="0"/>
            </a:endParaRPr>
          </a:p>
        </p:txBody>
      </p:sp>
      <p:sp>
        <p:nvSpPr>
          <p:cNvPr id="673" name="Google Shape;673;p5"/>
          <p:cNvSpPr/>
          <p:nvPr/>
        </p:nvSpPr>
        <p:spPr>
          <a:xfrm flipH="1">
            <a:off x="637661" y="1235302"/>
            <a:ext cx="4747140" cy="5124256"/>
          </a:xfrm>
          <a:custGeom>
            <a:avLst/>
            <a:gdLst/>
            <a:ahLst/>
            <a:cxnLst/>
            <a:rect l="l" t="t" r="r" b="b"/>
            <a:pathLst>
              <a:path w="4176796" h="4508606" extrusionOk="0">
                <a:moveTo>
                  <a:pt x="2380143" y="3195411"/>
                </a:moveTo>
                <a:lnTo>
                  <a:pt x="2246721" y="2776663"/>
                </a:lnTo>
                <a:cubicBezTo>
                  <a:pt x="2019367" y="2842842"/>
                  <a:pt x="1738454" y="2868383"/>
                  <a:pt x="1553466" y="2789811"/>
                </a:cubicBezTo>
                <a:cubicBezTo>
                  <a:pt x="1376723" y="2693528"/>
                  <a:pt x="1548224" y="2482464"/>
                  <a:pt x="1557659" y="2352603"/>
                </a:cubicBezTo>
                <a:lnTo>
                  <a:pt x="1465712" y="2240365"/>
                </a:lnTo>
                <a:cubicBezTo>
                  <a:pt x="1406922" y="2192094"/>
                  <a:pt x="1581144" y="2150885"/>
                  <a:pt x="1624738" y="2116736"/>
                </a:cubicBezTo>
                <a:cubicBezTo>
                  <a:pt x="1549084" y="2102593"/>
                  <a:pt x="1508734" y="2088450"/>
                  <a:pt x="1429548" y="2042534"/>
                </a:cubicBezTo>
                <a:cubicBezTo>
                  <a:pt x="1383969" y="1991849"/>
                  <a:pt x="1509860" y="1942127"/>
                  <a:pt x="1536414" y="1837519"/>
                </a:cubicBezTo>
                <a:cubicBezTo>
                  <a:pt x="1428361" y="1791436"/>
                  <a:pt x="1235573" y="1750332"/>
                  <a:pt x="1265210" y="1706738"/>
                </a:cubicBezTo>
                <a:lnTo>
                  <a:pt x="1640899" y="1276325"/>
                </a:lnTo>
                <a:cubicBezTo>
                  <a:pt x="1764746" y="1031297"/>
                  <a:pt x="1461475" y="611750"/>
                  <a:pt x="2112408" y="173026"/>
                </a:cubicBezTo>
                <a:cubicBezTo>
                  <a:pt x="2487920" y="-30587"/>
                  <a:pt x="2912860" y="-47083"/>
                  <a:pt x="3341329" y="84702"/>
                </a:cubicBezTo>
                <a:cubicBezTo>
                  <a:pt x="3750571" y="201321"/>
                  <a:pt x="4219831" y="748661"/>
                  <a:pt x="4173638" y="1366611"/>
                </a:cubicBezTo>
                <a:cubicBezTo>
                  <a:pt x="4122543" y="1793219"/>
                  <a:pt x="3817251" y="2064484"/>
                  <a:pt x="3596692" y="2335750"/>
                </a:cubicBezTo>
                <a:cubicBezTo>
                  <a:pt x="3480590" y="2630445"/>
                  <a:pt x="3547819" y="2956572"/>
                  <a:pt x="3537043" y="3127719"/>
                </a:cubicBezTo>
                <a:cubicBezTo>
                  <a:pt x="3346212" y="3341232"/>
                  <a:pt x="2407939" y="3623213"/>
                  <a:pt x="2388156" y="3373226"/>
                </a:cubicBezTo>
                <a:cubicBezTo>
                  <a:pt x="2391021" y="3058736"/>
                  <a:pt x="3546150" y="3153245"/>
                  <a:pt x="3550705" y="3394378"/>
                </a:cubicBezTo>
                <a:cubicBezTo>
                  <a:pt x="3544175" y="3551847"/>
                  <a:pt x="2432597" y="3938802"/>
                  <a:pt x="2422539" y="3665551"/>
                </a:cubicBezTo>
                <a:cubicBezTo>
                  <a:pt x="2408203" y="3389885"/>
                  <a:pt x="3551870" y="3484923"/>
                  <a:pt x="3544594" y="3664691"/>
                </a:cubicBezTo>
                <a:cubicBezTo>
                  <a:pt x="3554571" y="3891891"/>
                  <a:pt x="2512459" y="4129684"/>
                  <a:pt x="2511846" y="3901450"/>
                </a:cubicBezTo>
                <a:cubicBezTo>
                  <a:pt x="2494500" y="3663126"/>
                  <a:pt x="3479817" y="3781383"/>
                  <a:pt x="3487185" y="3963188"/>
                </a:cubicBezTo>
                <a:cubicBezTo>
                  <a:pt x="3511673" y="4154807"/>
                  <a:pt x="2632353" y="4371141"/>
                  <a:pt x="2625068" y="4107326"/>
                </a:cubicBezTo>
                <a:cubicBezTo>
                  <a:pt x="2650529" y="3888434"/>
                  <a:pt x="3622163" y="4297972"/>
                  <a:pt x="3460507" y="4290910"/>
                </a:cubicBezTo>
                <a:lnTo>
                  <a:pt x="1771379" y="4326729"/>
                </a:lnTo>
                <a:cubicBezTo>
                  <a:pt x="1733018" y="4187337"/>
                  <a:pt x="1712793" y="4093283"/>
                  <a:pt x="1656297" y="3908554"/>
                </a:cubicBezTo>
                <a:cubicBezTo>
                  <a:pt x="1623288" y="4081224"/>
                  <a:pt x="1590280" y="4199491"/>
                  <a:pt x="1557271" y="4426565"/>
                </a:cubicBezTo>
                <a:cubicBezTo>
                  <a:pt x="1521236" y="4203179"/>
                  <a:pt x="1502538" y="4073053"/>
                  <a:pt x="1445478" y="3726314"/>
                </a:cubicBezTo>
                <a:cubicBezTo>
                  <a:pt x="1381879" y="4028704"/>
                  <a:pt x="1357775" y="4213920"/>
                  <a:pt x="1307101" y="4508606"/>
                </a:cubicBezTo>
                <a:cubicBezTo>
                  <a:pt x="1235897" y="4213334"/>
                  <a:pt x="1238927" y="4160773"/>
                  <a:pt x="1173504" y="3968324"/>
                </a:cubicBezTo>
                <a:cubicBezTo>
                  <a:pt x="1136504" y="4138528"/>
                  <a:pt x="1125720" y="4222556"/>
                  <a:pt x="1101050" y="4312984"/>
                </a:cubicBezTo>
                <a:cubicBezTo>
                  <a:pt x="973076" y="4317920"/>
                  <a:pt x="122196" y="4317077"/>
                  <a:pt x="0" y="4319123"/>
                </a:cubicBezTo>
              </a:path>
            </a:pathLst>
          </a:custGeom>
          <a:noFill/>
          <a:ln w="381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Calibri"/>
              <a:ea typeface="Calibri"/>
              <a:cs typeface="Calibri"/>
              <a:sym typeface="Calibri"/>
            </a:endParaRPr>
          </a:p>
        </p:txBody>
      </p:sp>
      <p:pic>
        <p:nvPicPr>
          <p:cNvPr id="674" name="Google Shape;674;p5"/>
          <p:cNvPicPr preferRelativeResize="0"/>
          <p:nvPr/>
        </p:nvPicPr>
        <p:blipFill rotWithShape="1">
          <a:blip r:embed="rId3">
            <a:alphaModFix/>
          </a:blip>
          <a:srcRect/>
          <a:stretch/>
        </p:blipFill>
        <p:spPr>
          <a:xfrm>
            <a:off x="865406" y="1542473"/>
            <a:ext cx="2490363" cy="2281382"/>
          </a:xfrm>
          <a:prstGeom prst="rect">
            <a:avLst/>
          </a:prstGeom>
          <a:noFill/>
          <a:ln>
            <a:noFill/>
          </a:ln>
        </p:spPr>
      </p:pic>
      <p:sp>
        <p:nvSpPr>
          <p:cNvPr id="675" name="Google Shape;675;p5"/>
          <p:cNvSpPr txBox="1"/>
          <p:nvPr/>
        </p:nvSpPr>
        <p:spPr>
          <a:xfrm>
            <a:off x="6297402" y="1063756"/>
            <a:ext cx="6980059" cy="5047495"/>
          </a:xfrm>
          <a:prstGeom prst="rect">
            <a:avLst/>
          </a:prstGeom>
          <a:noFill/>
          <a:ln>
            <a:noFill/>
          </a:ln>
        </p:spPr>
        <p:txBody>
          <a:bodyPr spcFirstLastPara="1" wrap="square" lIns="91425" tIns="45700" rIns="91425" bIns="45700" anchor="t" anchorCtr="0">
            <a:spAutoFit/>
          </a:bodyPr>
          <a:lstStyle/>
          <a:p>
            <a:r>
              <a:rPr lang="en-US" dirty="0"/>
              <a:t>Display the Home page with centered logo and navigation bar</a:t>
            </a:r>
          </a:p>
          <a:p>
            <a:r>
              <a:rPr lang="en-US" dirty="0"/>
              <a:t>Show headline news and latest updates section</a:t>
            </a:r>
          </a:p>
          <a:p>
            <a:br>
              <a:rPr lang="en-US" dirty="0"/>
            </a:br>
            <a:endParaRPr lang="en-US" dirty="0"/>
          </a:p>
          <a:p>
            <a:r>
              <a:rPr lang="en-US" b="1" dirty="0"/>
              <a:t>🧑‍💼 Client Demonstration – Navigation</a:t>
            </a:r>
          </a:p>
          <a:p>
            <a:r>
              <a:rPr lang="en-US" dirty="0"/>
              <a:t>Navigate between Home, About, Business, and Contact pages</a:t>
            </a:r>
          </a:p>
          <a:p>
            <a:r>
              <a:rPr lang="en-US" dirty="0"/>
              <a:t>Show smooth and easy page linking</a:t>
            </a:r>
          </a:p>
          <a:p>
            <a:br>
              <a:rPr lang="en-US" dirty="0"/>
            </a:br>
            <a:endParaRPr lang="en-US" dirty="0"/>
          </a:p>
          <a:p>
            <a:r>
              <a:rPr lang="en-US" b="1" dirty="0"/>
              <a:t>🧑‍💼 Client Demonstration – About Page</a:t>
            </a:r>
          </a:p>
          <a:p>
            <a:r>
              <a:rPr lang="en-US" dirty="0"/>
              <a:t>Explain the purpose and mission of the website</a:t>
            </a:r>
          </a:p>
          <a:p>
            <a:r>
              <a:rPr lang="en-US" dirty="0"/>
              <a:t>Show content and image layout</a:t>
            </a:r>
          </a:p>
          <a:p>
            <a:br>
              <a:rPr lang="en-US" dirty="0"/>
            </a:br>
            <a:endParaRPr lang="en-US" dirty="0"/>
          </a:p>
          <a:p>
            <a:r>
              <a:rPr lang="en-US" b="1" dirty="0"/>
              <a:t>🧑‍💼 Client Demonstration – Business Page</a:t>
            </a:r>
          </a:p>
          <a:p>
            <a:r>
              <a:rPr lang="en-US" dirty="0"/>
              <a:t>Display business and market news articles</a:t>
            </a:r>
          </a:p>
          <a:p>
            <a:r>
              <a:rPr lang="en-US" dirty="0"/>
              <a:t>Show image-based news cards</a:t>
            </a:r>
          </a:p>
          <a:p>
            <a:br>
              <a:rPr lang="en-US" dirty="0"/>
            </a:br>
            <a:endParaRPr lang="en-US" dirty="0"/>
          </a:p>
          <a:p>
            <a:r>
              <a:rPr lang="en-US" b="1" dirty="0"/>
              <a:t>🧑‍💼 Client Demonstration – Contact Page</a:t>
            </a:r>
          </a:p>
          <a:p>
            <a:r>
              <a:rPr lang="en-US" dirty="0"/>
              <a:t>Demonstrate the contact form</a:t>
            </a:r>
          </a:p>
          <a:p>
            <a:r>
              <a:rPr lang="en-US" dirty="0"/>
              <a:t>Show embedded Google Map</a:t>
            </a:r>
          </a:p>
          <a:p>
            <a:pPr marL="0" marR="0" lvl="0" indent="0" algn="l" rtl="0">
              <a:spcBef>
                <a:spcPts val="0"/>
              </a:spcBef>
              <a:spcAft>
                <a:spcPts val="0"/>
              </a:spcAft>
              <a:buNone/>
            </a:pPr>
            <a:endParaRPr dirty="0">
              <a:solidFill>
                <a:srgbClr val="3F3F3F"/>
              </a:solidFill>
              <a:latin typeface="Times New Roman" panose="02020603050405020304" pitchFamily="18" charset="0"/>
              <a:ea typeface="Calibri"/>
              <a:cs typeface="Times New Roman" panose="02020603050405020304" pitchFamily="18" charset="0"/>
              <a:sym typeface="Calibri"/>
            </a:endParaRPr>
          </a:p>
        </p:txBody>
      </p:sp>
      <p:sp>
        <p:nvSpPr>
          <p:cNvPr id="676" name="Google Shape;676;p5"/>
          <p:cNvSpPr/>
          <p:nvPr/>
        </p:nvSpPr>
        <p:spPr>
          <a:xfrm>
            <a:off x="5911018" y="1845735"/>
            <a:ext cx="386384" cy="3600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Calibri"/>
                <a:ea typeface="Calibri"/>
                <a:cs typeface="Calibri"/>
                <a:sym typeface="Calibri"/>
              </a:rPr>
              <a:t>01</a:t>
            </a:r>
            <a:endParaRPr sz="1050" b="1">
              <a:solidFill>
                <a:schemeClr val="lt1"/>
              </a:solidFill>
              <a:latin typeface="Calibri"/>
              <a:ea typeface="Calibri"/>
              <a:cs typeface="Calibri"/>
              <a:sym typeface="Calibri"/>
            </a:endParaRPr>
          </a:p>
        </p:txBody>
      </p:sp>
      <p:sp>
        <p:nvSpPr>
          <p:cNvPr id="678" name="Google Shape;678;p5"/>
          <p:cNvSpPr/>
          <p:nvPr/>
        </p:nvSpPr>
        <p:spPr>
          <a:xfrm>
            <a:off x="5911018" y="3011593"/>
            <a:ext cx="386384" cy="3600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Calibri"/>
                <a:ea typeface="Calibri"/>
                <a:cs typeface="Calibri"/>
                <a:sym typeface="Calibri"/>
              </a:rPr>
              <a:t>02</a:t>
            </a:r>
            <a:endParaRPr sz="1050" b="1">
              <a:solidFill>
                <a:schemeClr val="lt1"/>
              </a:solidFill>
              <a:latin typeface="Calibri"/>
              <a:ea typeface="Calibri"/>
              <a:cs typeface="Calibri"/>
              <a:sym typeface="Calibri"/>
            </a:endParaRPr>
          </a:p>
        </p:txBody>
      </p:sp>
      <p:sp>
        <p:nvSpPr>
          <p:cNvPr id="680" name="Google Shape;680;p5"/>
          <p:cNvSpPr/>
          <p:nvPr/>
        </p:nvSpPr>
        <p:spPr>
          <a:xfrm>
            <a:off x="5911018" y="4177449"/>
            <a:ext cx="386384" cy="3600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Calibri"/>
                <a:ea typeface="Calibri"/>
                <a:cs typeface="Calibri"/>
                <a:sym typeface="Calibri"/>
              </a:rPr>
              <a:t>03</a:t>
            </a:r>
            <a:endParaRPr sz="1050" b="1">
              <a:solidFill>
                <a:schemeClr val="lt1"/>
              </a:solidFill>
              <a:latin typeface="Calibri"/>
              <a:ea typeface="Calibri"/>
              <a:cs typeface="Calibri"/>
              <a:sym typeface="Calibri"/>
            </a:endParaRPr>
          </a:p>
        </p:txBody>
      </p:sp>
      <p:sp>
        <p:nvSpPr>
          <p:cNvPr id="682" name="Google Shape;682;p5"/>
          <p:cNvSpPr/>
          <p:nvPr/>
        </p:nvSpPr>
        <p:spPr>
          <a:xfrm>
            <a:off x="5911018" y="5343306"/>
            <a:ext cx="386384" cy="3600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Calibri"/>
                <a:ea typeface="Calibri"/>
                <a:cs typeface="Calibri"/>
                <a:sym typeface="Calibri"/>
              </a:rPr>
              <a:t>04</a:t>
            </a:r>
            <a:endParaRPr sz="1050" b="1">
              <a:solidFill>
                <a:schemeClr val="lt1"/>
              </a:solidFill>
              <a:latin typeface="Calibri"/>
              <a:ea typeface="Calibri"/>
              <a:cs typeface="Calibri"/>
              <a:sym typeface="Calibri"/>
            </a:endParaRPr>
          </a:p>
        </p:txBody>
      </p:sp>
      <p:pic>
        <p:nvPicPr>
          <p:cNvPr id="683" name="Google Shape;683;p5" descr="A blue and black text&#10;&#10;Description automatically generated"/>
          <p:cNvPicPr preferRelativeResize="0"/>
          <p:nvPr/>
        </p:nvPicPr>
        <p:blipFill rotWithShape="1">
          <a:blip r:embed="rId4">
            <a:alphaModFix/>
          </a:blip>
          <a:srcRect/>
          <a:stretch/>
        </p:blipFill>
        <p:spPr>
          <a:xfrm>
            <a:off x="9421680" y="180143"/>
            <a:ext cx="2650416" cy="88361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7" name="Google Shape;727;p8"/>
          <p:cNvSpPr txBox="1"/>
          <p:nvPr/>
        </p:nvSpPr>
        <p:spPr>
          <a:xfrm>
            <a:off x="616226" y="339509"/>
            <a:ext cx="11194774" cy="724247"/>
          </a:xfrm>
          <a:prstGeom prst="rect">
            <a:avLst/>
          </a:prstGeom>
          <a:noFill/>
          <a:ln>
            <a:noFill/>
          </a:ln>
        </p:spPr>
        <p:txBody>
          <a:bodyPr spcFirstLastPara="1" wrap="square" lIns="91425" tIns="45700" rIns="91425" bIns="45700" anchor="t" anchorCtr="0">
            <a:noAutofit/>
          </a:bodyPr>
          <a:lstStyle/>
          <a:p>
            <a:pPr lvl="0">
              <a:lnSpc>
                <a:spcPct val="90000"/>
              </a:lnSpc>
              <a:buClr>
                <a:schemeClr val="accent2"/>
              </a:buClr>
              <a:buSzPts val="5400"/>
            </a:pPr>
            <a:r>
              <a:rPr lang="en-US" sz="3600" dirty="0">
                <a:latin typeface="Times New Roman" panose="02020603050405020304" pitchFamily="18" charset="0"/>
                <a:cs typeface="Times New Roman" panose="02020603050405020304" pitchFamily="18" charset="0"/>
              </a:rPr>
              <a:t>Client Side Screens – The national chronicle</a:t>
            </a:r>
          </a:p>
          <a:p>
            <a:pPr marL="0" marR="0" lvl="0" indent="0" algn="l" rtl="0">
              <a:lnSpc>
                <a:spcPct val="90000"/>
              </a:lnSpc>
              <a:spcBef>
                <a:spcPts val="0"/>
              </a:spcBef>
              <a:spcAft>
                <a:spcPts val="0"/>
              </a:spcAft>
              <a:buClr>
                <a:schemeClr val="accent2"/>
              </a:buClr>
              <a:buSzPts val="5400"/>
              <a:buFont typeface="Arial"/>
              <a:buNone/>
            </a:pPr>
            <a:endParaRPr dirty="0"/>
          </a:p>
        </p:txBody>
      </p:sp>
      <p:pic>
        <p:nvPicPr>
          <p:cNvPr id="728" name="Google Shape;728;p8" descr="A blue and black text&#10;&#10;Description automatically generated"/>
          <p:cNvPicPr preferRelativeResize="0"/>
          <p:nvPr/>
        </p:nvPicPr>
        <p:blipFill rotWithShape="1">
          <a:blip r:embed="rId3">
            <a:alphaModFix/>
          </a:blip>
          <a:srcRect/>
          <a:stretch/>
        </p:blipFill>
        <p:spPr>
          <a:xfrm>
            <a:off x="9439609" y="183187"/>
            <a:ext cx="2650416" cy="883613"/>
          </a:xfrm>
          <a:prstGeom prst="rect">
            <a:avLst/>
          </a:prstGeom>
          <a:noFill/>
          <a:ln>
            <a:noFill/>
          </a:ln>
        </p:spPr>
      </p:pic>
      <p:pic>
        <p:nvPicPr>
          <p:cNvPr id="4" name="Picture 3">
            <a:extLst>
              <a:ext uri="{FF2B5EF4-FFF2-40B4-BE49-F238E27FC236}">
                <a16:creationId xmlns:a16="http://schemas.microsoft.com/office/drawing/2014/main" id="{074B91B3-9B51-893D-300A-FB840658C192}"/>
              </a:ext>
            </a:extLst>
          </p:cNvPr>
          <p:cNvPicPr>
            <a:picLocks noChangeAspect="1"/>
          </p:cNvPicPr>
          <p:nvPr/>
        </p:nvPicPr>
        <p:blipFill>
          <a:blip r:embed="rId4"/>
          <a:stretch>
            <a:fillRect/>
          </a:stretch>
        </p:blipFill>
        <p:spPr>
          <a:xfrm>
            <a:off x="720855" y="1220078"/>
            <a:ext cx="9173029" cy="515982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grpSp>
        <p:nvGrpSpPr>
          <p:cNvPr id="734" name="Google Shape;734;p9"/>
          <p:cNvGrpSpPr/>
          <p:nvPr/>
        </p:nvGrpSpPr>
        <p:grpSpPr>
          <a:xfrm>
            <a:off x="3418999" y="1992387"/>
            <a:ext cx="6232244" cy="2457472"/>
            <a:chOff x="4312948" y="1906662"/>
            <a:chExt cx="6232244" cy="2457472"/>
          </a:xfrm>
        </p:grpSpPr>
        <p:grpSp>
          <p:nvGrpSpPr>
            <p:cNvPr id="735" name="Google Shape;735;p9"/>
            <p:cNvGrpSpPr/>
            <p:nvPr/>
          </p:nvGrpSpPr>
          <p:grpSpPr>
            <a:xfrm>
              <a:off x="5207626" y="3205586"/>
              <a:ext cx="5337566" cy="1142740"/>
              <a:chOff x="3707424" y="2799264"/>
              <a:chExt cx="5337566" cy="1142740"/>
            </a:xfrm>
          </p:grpSpPr>
          <p:sp>
            <p:nvSpPr>
              <p:cNvPr id="736" name="Google Shape;736;p9"/>
              <p:cNvSpPr txBox="1"/>
              <p:nvPr/>
            </p:nvSpPr>
            <p:spPr>
              <a:xfrm>
                <a:off x="3707424" y="2799264"/>
                <a:ext cx="5337566" cy="830997"/>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4800" b="1">
                    <a:solidFill>
                      <a:schemeClr val="accent2"/>
                    </a:solidFill>
                    <a:latin typeface="Arial"/>
                    <a:ea typeface="Arial"/>
                    <a:cs typeface="Arial"/>
                    <a:sym typeface="Arial"/>
                  </a:rPr>
                  <a:t>T</a:t>
                </a:r>
                <a:r>
                  <a:rPr lang="en-US" sz="4800" b="1">
                    <a:solidFill>
                      <a:schemeClr val="lt1"/>
                    </a:solidFill>
                    <a:latin typeface="Arial"/>
                    <a:ea typeface="Arial"/>
                    <a:cs typeface="Arial"/>
                    <a:sym typeface="Arial"/>
                  </a:rPr>
                  <a:t>echnical Demo</a:t>
                </a:r>
                <a:endParaRPr sz="4800" b="1">
                  <a:solidFill>
                    <a:schemeClr val="lt1"/>
                  </a:solidFill>
                  <a:latin typeface="Arial"/>
                  <a:ea typeface="Arial"/>
                  <a:cs typeface="Arial"/>
                  <a:sym typeface="Arial"/>
                </a:endParaRPr>
              </a:p>
            </p:txBody>
          </p:sp>
          <p:sp>
            <p:nvSpPr>
              <p:cNvPr id="737" name="Google Shape;737;p9"/>
              <p:cNvSpPr txBox="1"/>
              <p:nvPr/>
            </p:nvSpPr>
            <p:spPr>
              <a:xfrm>
                <a:off x="3803187" y="3562348"/>
                <a:ext cx="4907280" cy="37965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1867">
                    <a:solidFill>
                      <a:schemeClr val="lt1"/>
                    </a:solidFill>
                    <a:latin typeface="Arial"/>
                    <a:ea typeface="Arial"/>
                    <a:cs typeface="Arial"/>
                    <a:sym typeface="Arial"/>
                  </a:rPr>
                  <a:t>Source Code – Integration - Documentation</a:t>
                </a:r>
                <a:endParaRPr sz="1867">
                  <a:solidFill>
                    <a:schemeClr val="lt1"/>
                  </a:solidFill>
                  <a:latin typeface="Arial"/>
                  <a:ea typeface="Arial"/>
                  <a:cs typeface="Arial"/>
                  <a:sym typeface="Arial"/>
                </a:endParaRPr>
              </a:p>
            </p:txBody>
          </p:sp>
        </p:grpSp>
        <p:grpSp>
          <p:nvGrpSpPr>
            <p:cNvPr id="738" name="Google Shape;738;p9"/>
            <p:cNvGrpSpPr/>
            <p:nvPr/>
          </p:nvGrpSpPr>
          <p:grpSpPr>
            <a:xfrm flipH="1">
              <a:off x="4312948" y="1906662"/>
              <a:ext cx="1526481" cy="2457472"/>
              <a:chOff x="9170088" y="3162417"/>
              <a:chExt cx="1823121" cy="2935031"/>
            </a:xfrm>
          </p:grpSpPr>
          <p:grpSp>
            <p:nvGrpSpPr>
              <p:cNvPr id="739" name="Google Shape;739;p9"/>
              <p:cNvGrpSpPr/>
              <p:nvPr/>
            </p:nvGrpSpPr>
            <p:grpSpPr>
              <a:xfrm>
                <a:off x="9456198" y="3621598"/>
                <a:ext cx="1537011" cy="2475850"/>
                <a:chOff x="7271291" y="1882249"/>
                <a:chExt cx="1537011" cy="2475850"/>
              </a:xfrm>
            </p:grpSpPr>
            <p:sp>
              <p:nvSpPr>
                <p:cNvPr id="740" name="Google Shape;740;p9"/>
                <p:cNvSpPr/>
                <p:nvPr/>
              </p:nvSpPr>
              <p:spPr>
                <a:xfrm>
                  <a:off x="7271291" y="1882249"/>
                  <a:ext cx="1537011" cy="2475850"/>
                </a:xfrm>
                <a:custGeom>
                  <a:avLst/>
                  <a:gdLst/>
                  <a:ahLst/>
                  <a:cxnLst/>
                  <a:rect l="l" t="t" r="r" b="b"/>
                  <a:pathLst>
                    <a:path w="1537011" h="2475850" extrusionOk="0">
                      <a:moveTo>
                        <a:pt x="503138" y="2319191"/>
                      </a:moveTo>
                      <a:cubicBezTo>
                        <a:pt x="466017" y="2317706"/>
                        <a:pt x="444487" y="2334039"/>
                        <a:pt x="443744" y="2360024"/>
                      </a:cubicBezTo>
                      <a:cubicBezTo>
                        <a:pt x="443744" y="2385266"/>
                        <a:pt x="466017" y="2402342"/>
                        <a:pt x="501653" y="2403827"/>
                      </a:cubicBezTo>
                      <a:lnTo>
                        <a:pt x="1051782" y="2420160"/>
                      </a:lnTo>
                      <a:cubicBezTo>
                        <a:pt x="1074055" y="2418675"/>
                        <a:pt x="1094100" y="2407539"/>
                        <a:pt x="1097070" y="2383040"/>
                      </a:cubicBezTo>
                      <a:cubicBezTo>
                        <a:pt x="1099297" y="2357797"/>
                        <a:pt x="1080737" y="2345176"/>
                        <a:pt x="1058465" y="2339237"/>
                      </a:cubicBezTo>
                      <a:cubicBezTo>
                        <a:pt x="1047329" y="2336267"/>
                        <a:pt x="618212" y="2322161"/>
                        <a:pt x="503138" y="2319191"/>
                      </a:cubicBezTo>
                      <a:close/>
                      <a:moveTo>
                        <a:pt x="470472" y="2270192"/>
                      </a:moveTo>
                      <a:cubicBezTo>
                        <a:pt x="489032" y="2270192"/>
                        <a:pt x="506850" y="2269450"/>
                        <a:pt x="525411" y="2270192"/>
                      </a:cubicBezTo>
                      <a:lnTo>
                        <a:pt x="1067374" y="2287268"/>
                      </a:lnTo>
                      <a:cubicBezTo>
                        <a:pt x="1120828" y="2297661"/>
                        <a:pt x="1155721" y="2339237"/>
                        <a:pt x="1152751" y="2388236"/>
                      </a:cubicBezTo>
                      <a:cubicBezTo>
                        <a:pt x="1149782" y="2435751"/>
                        <a:pt x="1106721" y="2476583"/>
                        <a:pt x="1054010" y="2475841"/>
                      </a:cubicBezTo>
                      <a:lnTo>
                        <a:pt x="500911" y="2459508"/>
                      </a:lnTo>
                      <a:cubicBezTo>
                        <a:pt x="468245" y="2456662"/>
                        <a:pt x="464532" y="2455053"/>
                        <a:pt x="447457" y="2446887"/>
                      </a:cubicBezTo>
                      <a:cubicBezTo>
                        <a:pt x="410336" y="2428327"/>
                        <a:pt x="385837" y="2388978"/>
                        <a:pt x="391775" y="2352600"/>
                      </a:cubicBezTo>
                      <a:cubicBezTo>
                        <a:pt x="398457" y="2308055"/>
                        <a:pt x="425926" y="2280586"/>
                        <a:pt x="470472" y="2270192"/>
                      </a:cubicBezTo>
                      <a:close/>
                      <a:moveTo>
                        <a:pt x="460819" y="2117997"/>
                      </a:moveTo>
                      <a:cubicBezTo>
                        <a:pt x="445229" y="2117997"/>
                        <a:pt x="431123" y="2119481"/>
                        <a:pt x="417759" y="2125420"/>
                      </a:cubicBezTo>
                      <a:cubicBezTo>
                        <a:pt x="404395" y="2131360"/>
                        <a:pt x="391774" y="2140269"/>
                        <a:pt x="390290" y="2156602"/>
                      </a:cubicBezTo>
                      <a:cubicBezTo>
                        <a:pt x="388805" y="2173678"/>
                        <a:pt x="401425" y="2183329"/>
                        <a:pt x="414047" y="2190753"/>
                      </a:cubicBezTo>
                      <a:cubicBezTo>
                        <a:pt x="427411" y="2198919"/>
                        <a:pt x="443001" y="2201147"/>
                        <a:pt x="458592" y="2201147"/>
                      </a:cubicBezTo>
                      <a:lnTo>
                        <a:pt x="763724" y="2210798"/>
                      </a:lnTo>
                      <a:lnTo>
                        <a:pt x="1054751" y="2220450"/>
                      </a:lnTo>
                      <a:cubicBezTo>
                        <a:pt x="1072569" y="2221192"/>
                        <a:pt x="1090387" y="2221935"/>
                        <a:pt x="1106721" y="2215253"/>
                      </a:cubicBezTo>
                      <a:cubicBezTo>
                        <a:pt x="1121569" y="2209314"/>
                        <a:pt x="1134932" y="2201147"/>
                        <a:pt x="1136417" y="2182586"/>
                      </a:cubicBezTo>
                      <a:cubicBezTo>
                        <a:pt x="1137159" y="2163283"/>
                        <a:pt x="1124538" y="2154375"/>
                        <a:pt x="1110433" y="2146950"/>
                      </a:cubicBezTo>
                      <a:cubicBezTo>
                        <a:pt x="1090387" y="2136557"/>
                        <a:pt x="1067372" y="2137299"/>
                        <a:pt x="1045100" y="2136557"/>
                      </a:cubicBezTo>
                      <a:lnTo>
                        <a:pt x="460819" y="2117997"/>
                      </a:lnTo>
                      <a:close/>
                      <a:moveTo>
                        <a:pt x="425926" y="2063800"/>
                      </a:moveTo>
                      <a:cubicBezTo>
                        <a:pt x="438546" y="2064543"/>
                        <a:pt x="451910" y="2064543"/>
                        <a:pt x="465274" y="2065285"/>
                      </a:cubicBezTo>
                      <a:cubicBezTo>
                        <a:pt x="479379" y="2066770"/>
                        <a:pt x="493485" y="2066770"/>
                        <a:pt x="506849" y="2066770"/>
                      </a:cubicBezTo>
                      <a:lnTo>
                        <a:pt x="526151" y="2066770"/>
                      </a:lnTo>
                      <a:lnTo>
                        <a:pt x="1096326" y="2083845"/>
                      </a:lnTo>
                      <a:cubicBezTo>
                        <a:pt x="1109690" y="2090528"/>
                        <a:pt x="1123796" y="2089785"/>
                        <a:pt x="1137159" y="2097209"/>
                      </a:cubicBezTo>
                      <a:cubicBezTo>
                        <a:pt x="1172795" y="2117254"/>
                        <a:pt x="1195810" y="2143981"/>
                        <a:pt x="1192840" y="2187041"/>
                      </a:cubicBezTo>
                      <a:cubicBezTo>
                        <a:pt x="1190613" y="2229358"/>
                        <a:pt x="1164628" y="2253116"/>
                        <a:pt x="1128251" y="2267964"/>
                      </a:cubicBezTo>
                      <a:cubicBezTo>
                        <a:pt x="1118599" y="2272419"/>
                        <a:pt x="1108205" y="2273904"/>
                        <a:pt x="1097811" y="2276131"/>
                      </a:cubicBezTo>
                      <a:cubicBezTo>
                        <a:pt x="1078508" y="2276131"/>
                        <a:pt x="492000" y="2253116"/>
                        <a:pt x="443001" y="2256828"/>
                      </a:cubicBezTo>
                      <a:cubicBezTo>
                        <a:pt x="366532" y="2253858"/>
                        <a:pt x="313078" y="2187784"/>
                        <a:pt x="338320" y="2126163"/>
                      </a:cubicBezTo>
                      <a:cubicBezTo>
                        <a:pt x="353911" y="2088299"/>
                        <a:pt x="386577" y="2070482"/>
                        <a:pt x="425926" y="2063800"/>
                      </a:cubicBezTo>
                      <a:close/>
                      <a:moveTo>
                        <a:pt x="446713" y="1916802"/>
                      </a:moveTo>
                      <a:cubicBezTo>
                        <a:pt x="426668" y="1916059"/>
                        <a:pt x="407365" y="1919029"/>
                        <a:pt x="390289" y="1927939"/>
                      </a:cubicBezTo>
                      <a:cubicBezTo>
                        <a:pt x="364305" y="1941302"/>
                        <a:pt x="363563" y="1966543"/>
                        <a:pt x="388062" y="1982877"/>
                      </a:cubicBezTo>
                      <a:cubicBezTo>
                        <a:pt x="404395" y="1992528"/>
                        <a:pt x="421471" y="1996241"/>
                        <a:pt x="440773" y="1996983"/>
                      </a:cubicBezTo>
                      <a:lnTo>
                        <a:pt x="1098555" y="2018513"/>
                      </a:lnTo>
                      <a:cubicBezTo>
                        <a:pt x="1116372" y="2019255"/>
                        <a:pt x="1133448" y="2017029"/>
                        <a:pt x="1149038" y="2008119"/>
                      </a:cubicBezTo>
                      <a:cubicBezTo>
                        <a:pt x="1176507" y="1993271"/>
                        <a:pt x="1177992" y="1969513"/>
                        <a:pt x="1151266" y="1952438"/>
                      </a:cubicBezTo>
                      <a:cubicBezTo>
                        <a:pt x="1135674" y="1942787"/>
                        <a:pt x="1117115" y="1938332"/>
                        <a:pt x="1098555" y="1937590"/>
                      </a:cubicBezTo>
                      <a:lnTo>
                        <a:pt x="446713" y="1916802"/>
                      </a:lnTo>
                      <a:close/>
                      <a:moveTo>
                        <a:pt x="523923" y="192914"/>
                      </a:moveTo>
                      <a:cubicBezTo>
                        <a:pt x="480864" y="222610"/>
                        <a:pt x="443743" y="246368"/>
                        <a:pt x="408107" y="273095"/>
                      </a:cubicBezTo>
                      <a:cubicBezTo>
                        <a:pt x="311592" y="348079"/>
                        <a:pt x="229927" y="436426"/>
                        <a:pt x="183898" y="552985"/>
                      </a:cubicBezTo>
                      <a:cubicBezTo>
                        <a:pt x="149004" y="639105"/>
                        <a:pt x="140095" y="728938"/>
                        <a:pt x="150488" y="820997"/>
                      </a:cubicBezTo>
                      <a:cubicBezTo>
                        <a:pt x="163110" y="935329"/>
                        <a:pt x="194291" y="1044464"/>
                        <a:pt x="244033" y="1149145"/>
                      </a:cubicBezTo>
                      <a:cubicBezTo>
                        <a:pt x="244775" y="1149887"/>
                        <a:pt x="243290" y="1152114"/>
                        <a:pt x="242548" y="1156569"/>
                      </a:cubicBezTo>
                      <a:cubicBezTo>
                        <a:pt x="201715" y="1091237"/>
                        <a:pt x="174988" y="1022191"/>
                        <a:pt x="154200" y="950920"/>
                      </a:cubicBezTo>
                      <a:cubicBezTo>
                        <a:pt x="125989" y="852179"/>
                        <a:pt x="115595" y="751210"/>
                        <a:pt x="131186" y="648757"/>
                      </a:cubicBezTo>
                      <a:cubicBezTo>
                        <a:pt x="142322" y="573773"/>
                        <a:pt x="173503" y="506213"/>
                        <a:pt x="215821" y="443851"/>
                      </a:cubicBezTo>
                      <a:cubicBezTo>
                        <a:pt x="288578" y="336943"/>
                        <a:pt x="387319" y="260474"/>
                        <a:pt x="500165" y="201081"/>
                      </a:cubicBezTo>
                      <a:cubicBezTo>
                        <a:pt x="505363" y="198111"/>
                        <a:pt x="510560" y="197369"/>
                        <a:pt x="523923" y="192914"/>
                      </a:cubicBezTo>
                      <a:close/>
                      <a:moveTo>
                        <a:pt x="800630" y="46764"/>
                      </a:moveTo>
                      <a:cubicBezTo>
                        <a:pt x="771780" y="44996"/>
                        <a:pt x="742769" y="45142"/>
                        <a:pt x="713588" y="47343"/>
                      </a:cubicBezTo>
                      <a:cubicBezTo>
                        <a:pt x="674681" y="50278"/>
                        <a:pt x="635472" y="56866"/>
                        <a:pt x="595938" y="67446"/>
                      </a:cubicBezTo>
                      <a:cubicBezTo>
                        <a:pt x="425183" y="112734"/>
                        <a:pt x="287836" y="210732"/>
                        <a:pt x="175732" y="344366"/>
                      </a:cubicBezTo>
                      <a:cubicBezTo>
                        <a:pt x="100748" y="434199"/>
                        <a:pt x="62142" y="540364"/>
                        <a:pt x="49521" y="655438"/>
                      </a:cubicBezTo>
                      <a:cubicBezTo>
                        <a:pt x="32446" y="815058"/>
                        <a:pt x="71793" y="965026"/>
                        <a:pt x="137126" y="1109796"/>
                      </a:cubicBezTo>
                      <a:cubicBezTo>
                        <a:pt x="182413" y="1210023"/>
                        <a:pt x="249230" y="1296886"/>
                        <a:pt x="310109" y="1387460"/>
                      </a:cubicBezTo>
                      <a:cubicBezTo>
                        <a:pt x="373956" y="1482489"/>
                        <a:pt x="427410" y="1581972"/>
                        <a:pt x="440773" y="1695562"/>
                      </a:cubicBezTo>
                      <a:cubicBezTo>
                        <a:pt x="445228" y="1727486"/>
                        <a:pt x="454138" y="1759410"/>
                        <a:pt x="460819" y="1792076"/>
                      </a:cubicBezTo>
                      <a:cubicBezTo>
                        <a:pt x="464531" y="1810636"/>
                        <a:pt x="462764" y="1817754"/>
                        <a:pt x="492743" y="1817318"/>
                      </a:cubicBezTo>
                      <a:cubicBezTo>
                        <a:pt x="593727" y="1815849"/>
                        <a:pt x="965662" y="1836373"/>
                        <a:pt x="1065146" y="1836621"/>
                      </a:cubicBezTo>
                      <a:cubicBezTo>
                        <a:pt x="1079251" y="1838106"/>
                        <a:pt x="1085190" y="1832167"/>
                        <a:pt x="1089645" y="1818803"/>
                      </a:cubicBezTo>
                      <a:cubicBezTo>
                        <a:pt x="1103008" y="1776485"/>
                        <a:pt x="1111175" y="1731941"/>
                        <a:pt x="1116372" y="1688138"/>
                      </a:cubicBezTo>
                      <a:cubicBezTo>
                        <a:pt x="1132705" y="1550791"/>
                        <a:pt x="1179477" y="1427550"/>
                        <a:pt x="1268567" y="1319900"/>
                      </a:cubicBezTo>
                      <a:cubicBezTo>
                        <a:pt x="1307915" y="1271643"/>
                        <a:pt x="1343551" y="1219674"/>
                        <a:pt x="1376960" y="1166220"/>
                      </a:cubicBezTo>
                      <a:cubicBezTo>
                        <a:pt x="1425217" y="1089752"/>
                        <a:pt x="1448232" y="1002889"/>
                        <a:pt x="1468276" y="916026"/>
                      </a:cubicBezTo>
                      <a:cubicBezTo>
                        <a:pt x="1493519" y="809861"/>
                        <a:pt x="1500201" y="703696"/>
                        <a:pt x="1468276" y="599015"/>
                      </a:cubicBezTo>
                      <a:cubicBezTo>
                        <a:pt x="1401459" y="377775"/>
                        <a:pt x="1275248" y="204792"/>
                        <a:pt x="1056236" y="110506"/>
                      </a:cubicBezTo>
                      <a:cubicBezTo>
                        <a:pt x="972297" y="74592"/>
                        <a:pt x="887183" y="52067"/>
                        <a:pt x="800630" y="46764"/>
                      </a:cubicBezTo>
                      <a:close/>
                      <a:moveTo>
                        <a:pt x="794163" y="814"/>
                      </a:moveTo>
                      <a:cubicBezTo>
                        <a:pt x="875086" y="4712"/>
                        <a:pt x="955638" y="22530"/>
                        <a:pt x="1036191" y="52598"/>
                      </a:cubicBezTo>
                      <a:cubicBezTo>
                        <a:pt x="1275248" y="140945"/>
                        <a:pt x="1421504" y="317640"/>
                        <a:pt x="1503912" y="551500"/>
                      </a:cubicBezTo>
                      <a:cubicBezTo>
                        <a:pt x="1544745" y="668802"/>
                        <a:pt x="1545488" y="789816"/>
                        <a:pt x="1518761" y="910830"/>
                      </a:cubicBezTo>
                      <a:cubicBezTo>
                        <a:pt x="1492034" y="1032586"/>
                        <a:pt x="1457140" y="1149887"/>
                        <a:pt x="1377702" y="1250855"/>
                      </a:cubicBezTo>
                      <a:cubicBezTo>
                        <a:pt x="1337612" y="1300597"/>
                        <a:pt x="1301233" y="1354051"/>
                        <a:pt x="1264855" y="1406020"/>
                      </a:cubicBezTo>
                      <a:cubicBezTo>
                        <a:pt x="1203977" y="1492140"/>
                        <a:pt x="1177250" y="1590882"/>
                        <a:pt x="1163144" y="1694078"/>
                      </a:cubicBezTo>
                      <a:cubicBezTo>
                        <a:pt x="1154235" y="1756440"/>
                        <a:pt x="1146811" y="1819546"/>
                        <a:pt x="1115630" y="1876711"/>
                      </a:cubicBezTo>
                      <a:cubicBezTo>
                        <a:pt x="1125281" y="1884878"/>
                        <a:pt x="1138644" y="1884136"/>
                        <a:pt x="1149781" y="1887848"/>
                      </a:cubicBezTo>
                      <a:cubicBezTo>
                        <a:pt x="1203235" y="1904923"/>
                        <a:pt x="1235158" y="1945757"/>
                        <a:pt x="1229961" y="1991044"/>
                      </a:cubicBezTo>
                      <a:cubicBezTo>
                        <a:pt x="1224022" y="2034846"/>
                        <a:pt x="1177992" y="2073451"/>
                        <a:pt x="1126023" y="2077164"/>
                      </a:cubicBezTo>
                      <a:cubicBezTo>
                        <a:pt x="1117857" y="2077906"/>
                        <a:pt x="1108948" y="2077906"/>
                        <a:pt x="1100038" y="2077906"/>
                      </a:cubicBezTo>
                      <a:cubicBezTo>
                        <a:pt x="1038418" y="2074936"/>
                        <a:pt x="496455" y="2056376"/>
                        <a:pt x="423698" y="2054891"/>
                      </a:cubicBezTo>
                      <a:cubicBezTo>
                        <a:pt x="403653" y="2055633"/>
                        <a:pt x="385093" y="2048210"/>
                        <a:pt x="368017" y="2039300"/>
                      </a:cubicBezTo>
                      <a:cubicBezTo>
                        <a:pt x="333866" y="2020740"/>
                        <a:pt x="309366" y="1994013"/>
                        <a:pt x="311594" y="1951695"/>
                      </a:cubicBezTo>
                      <a:cubicBezTo>
                        <a:pt x="314565" y="1907151"/>
                        <a:pt x="344260" y="1882651"/>
                        <a:pt x="382123" y="1867803"/>
                      </a:cubicBezTo>
                      <a:cubicBezTo>
                        <a:pt x="397714" y="1861121"/>
                        <a:pt x="415532" y="1858893"/>
                        <a:pt x="434092" y="1854439"/>
                      </a:cubicBezTo>
                      <a:cubicBezTo>
                        <a:pt x="408107" y="1790591"/>
                        <a:pt x="400684" y="1722289"/>
                        <a:pt x="387320" y="1655472"/>
                      </a:cubicBezTo>
                      <a:cubicBezTo>
                        <a:pt x="372471" y="1584200"/>
                        <a:pt x="337578" y="1521837"/>
                        <a:pt x="301199" y="1459474"/>
                      </a:cubicBezTo>
                      <a:cubicBezTo>
                        <a:pt x="251458" y="1374096"/>
                        <a:pt x="185383" y="1299855"/>
                        <a:pt x="137869" y="1212992"/>
                      </a:cubicBezTo>
                      <a:cubicBezTo>
                        <a:pt x="44324" y="1041494"/>
                        <a:pt x="-13585" y="861830"/>
                        <a:pt x="2748" y="664348"/>
                      </a:cubicBezTo>
                      <a:cubicBezTo>
                        <a:pt x="13885" y="531456"/>
                        <a:pt x="57687" y="409699"/>
                        <a:pt x="145292" y="308730"/>
                      </a:cubicBezTo>
                      <a:cubicBezTo>
                        <a:pt x="254428" y="180293"/>
                        <a:pt x="387320" y="83779"/>
                        <a:pt x="549909" y="32552"/>
                      </a:cubicBezTo>
                      <a:cubicBezTo>
                        <a:pt x="631946" y="6939"/>
                        <a:pt x="713240" y="-3084"/>
                        <a:pt x="794163" y="8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 name="Google Shape;741;p9"/>
                <p:cNvSpPr/>
                <p:nvPr/>
              </p:nvSpPr>
              <p:spPr>
                <a:xfrm rot="628173">
                  <a:off x="7558838" y="2427102"/>
                  <a:ext cx="937061" cy="1282256"/>
                </a:xfrm>
                <a:custGeom>
                  <a:avLst/>
                  <a:gdLst/>
                  <a:ahLst/>
                  <a:cxnLst/>
                  <a:rect l="l" t="t" r="r" b="b"/>
                  <a:pathLst>
                    <a:path w="937061" h="1282256" extrusionOk="0">
                      <a:moveTo>
                        <a:pt x="72231" y="508194"/>
                      </a:moveTo>
                      <a:cubicBezTo>
                        <a:pt x="110176" y="495275"/>
                        <a:pt x="141455" y="519031"/>
                        <a:pt x="139689" y="559080"/>
                      </a:cubicBezTo>
                      <a:cubicBezTo>
                        <a:pt x="139351" y="566068"/>
                        <a:pt x="138225" y="573202"/>
                        <a:pt x="137581" y="579636"/>
                      </a:cubicBezTo>
                      <a:cubicBezTo>
                        <a:pt x="149335" y="573797"/>
                        <a:pt x="161104" y="566938"/>
                        <a:pt x="173595" y="561778"/>
                      </a:cubicBezTo>
                      <a:cubicBezTo>
                        <a:pt x="194067" y="553512"/>
                        <a:pt x="215165" y="550836"/>
                        <a:pt x="235622" y="562333"/>
                      </a:cubicBezTo>
                      <a:cubicBezTo>
                        <a:pt x="249692" y="570123"/>
                        <a:pt x="258507" y="582549"/>
                        <a:pt x="265212" y="596791"/>
                      </a:cubicBezTo>
                      <a:cubicBezTo>
                        <a:pt x="265897" y="598294"/>
                        <a:pt x="265188" y="601073"/>
                        <a:pt x="264188" y="602277"/>
                      </a:cubicBezTo>
                      <a:cubicBezTo>
                        <a:pt x="251373" y="618904"/>
                        <a:pt x="247251" y="637387"/>
                        <a:pt x="251467" y="657997"/>
                      </a:cubicBezTo>
                      <a:cubicBezTo>
                        <a:pt x="251904" y="660360"/>
                        <a:pt x="250479" y="663679"/>
                        <a:pt x="248802" y="665620"/>
                      </a:cubicBezTo>
                      <a:cubicBezTo>
                        <a:pt x="232301" y="684354"/>
                        <a:pt x="223028" y="705826"/>
                        <a:pt x="226702" y="731221"/>
                      </a:cubicBezTo>
                      <a:cubicBezTo>
                        <a:pt x="231605" y="766574"/>
                        <a:pt x="256814" y="791656"/>
                        <a:pt x="292287" y="797322"/>
                      </a:cubicBezTo>
                      <a:cubicBezTo>
                        <a:pt x="300478" y="798661"/>
                        <a:pt x="309043" y="798708"/>
                        <a:pt x="318540" y="799397"/>
                      </a:cubicBezTo>
                      <a:cubicBezTo>
                        <a:pt x="330434" y="829589"/>
                        <a:pt x="353581" y="847922"/>
                        <a:pt x="386587" y="855674"/>
                      </a:cubicBezTo>
                      <a:cubicBezTo>
                        <a:pt x="388158" y="847643"/>
                        <a:pt x="389605" y="840043"/>
                        <a:pt x="391213" y="832209"/>
                      </a:cubicBezTo>
                      <a:cubicBezTo>
                        <a:pt x="363044" y="824173"/>
                        <a:pt x="342646" y="808591"/>
                        <a:pt x="339010" y="777893"/>
                      </a:cubicBezTo>
                      <a:cubicBezTo>
                        <a:pt x="336531" y="756758"/>
                        <a:pt x="346844" y="742020"/>
                        <a:pt x="374294" y="724114"/>
                      </a:cubicBezTo>
                      <a:cubicBezTo>
                        <a:pt x="371371" y="717117"/>
                        <a:pt x="368449" y="710120"/>
                        <a:pt x="365526" y="703124"/>
                      </a:cubicBezTo>
                      <a:cubicBezTo>
                        <a:pt x="339298" y="710007"/>
                        <a:pt x="321614" y="734460"/>
                        <a:pt x="314275" y="774111"/>
                      </a:cubicBezTo>
                      <a:cubicBezTo>
                        <a:pt x="290368" y="778122"/>
                        <a:pt x="265358" y="766244"/>
                        <a:pt x="255752" y="746224"/>
                      </a:cubicBezTo>
                      <a:cubicBezTo>
                        <a:pt x="248361" y="730477"/>
                        <a:pt x="249498" y="714583"/>
                        <a:pt x="257804" y="700011"/>
                      </a:cubicBezTo>
                      <a:cubicBezTo>
                        <a:pt x="263879" y="687685"/>
                        <a:pt x="272863" y="677876"/>
                        <a:pt x="281358" y="666529"/>
                      </a:cubicBezTo>
                      <a:cubicBezTo>
                        <a:pt x="279908" y="660889"/>
                        <a:pt x="277416" y="654017"/>
                        <a:pt x="276069" y="646729"/>
                      </a:cubicBezTo>
                      <a:cubicBezTo>
                        <a:pt x="271404" y="619276"/>
                        <a:pt x="288248" y="601294"/>
                        <a:pt x="315725" y="605586"/>
                      </a:cubicBezTo>
                      <a:cubicBezTo>
                        <a:pt x="326623" y="607240"/>
                        <a:pt x="337119" y="612225"/>
                        <a:pt x="348811" y="615972"/>
                      </a:cubicBezTo>
                      <a:cubicBezTo>
                        <a:pt x="350168" y="614499"/>
                        <a:pt x="352920" y="611750"/>
                        <a:pt x="355707" y="609198"/>
                      </a:cubicBezTo>
                      <a:cubicBezTo>
                        <a:pt x="375418" y="591297"/>
                        <a:pt x="401497" y="589125"/>
                        <a:pt x="423989" y="603914"/>
                      </a:cubicBezTo>
                      <a:cubicBezTo>
                        <a:pt x="446911" y="618826"/>
                        <a:pt x="458728" y="640883"/>
                        <a:pt x="462978" y="667189"/>
                      </a:cubicBezTo>
                      <a:cubicBezTo>
                        <a:pt x="467140" y="694123"/>
                        <a:pt x="460690" y="718741"/>
                        <a:pt x="447498" y="742160"/>
                      </a:cubicBezTo>
                      <a:cubicBezTo>
                        <a:pt x="446251" y="744224"/>
                        <a:pt x="445200" y="746252"/>
                        <a:pt x="444272" y="747849"/>
                      </a:cubicBezTo>
                      <a:cubicBezTo>
                        <a:pt x="452753" y="756263"/>
                        <a:pt x="461679" y="763780"/>
                        <a:pt x="468977" y="772413"/>
                      </a:cubicBezTo>
                      <a:cubicBezTo>
                        <a:pt x="491574" y="798793"/>
                        <a:pt x="503038" y="828859"/>
                        <a:pt x="495847" y="863799"/>
                      </a:cubicBezTo>
                      <a:cubicBezTo>
                        <a:pt x="489963" y="892589"/>
                        <a:pt x="473198" y="913206"/>
                        <a:pt x="444271" y="922014"/>
                      </a:cubicBezTo>
                      <a:lnTo>
                        <a:pt x="431747" y="921551"/>
                      </a:lnTo>
                      <a:lnTo>
                        <a:pt x="442410" y="937592"/>
                      </a:lnTo>
                      <a:cubicBezTo>
                        <a:pt x="487480" y="1016676"/>
                        <a:pt x="529845" y="1122313"/>
                        <a:pt x="543619" y="1186492"/>
                      </a:cubicBezTo>
                      <a:cubicBezTo>
                        <a:pt x="550598" y="1215224"/>
                        <a:pt x="555819" y="1248481"/>
                        <a:pt x="566594" y="1273228"/>
                      </a:cubicBezTo>
                      <a:lnTo>
                        <a:pt x="531195" y="1282256"/>
                      </a:lnTo>
                      <a:cubicBezTo>
                        <a:pt x="524459" y="1249229"/>
                        <a:pt x="517723" y="1216203"/>
                        <a:pt x="510987" y="1183176"/>
                      </a:cubicBezTo>
                      <a:cubicBezTo>
                        <a:pt x="491057" y="1106410"/>
                        <a:pt x="461690" y="1033323"/>
                        <a:pt x="419465" y="965735"/>
                      </a:cubicBezTo>
                      <a:lnTo>
                        <a:pt x="380666" y="911088"/>
                      </a:lnTo>
                      <a:lnTo>
                        <a:pt x="370913" y="906441"/>
                      </a:lnTo>
                      <a:cubicBezTo>
                        <a:pt x="367054" y="904302"/>
                        <a:pt x="364509" y="903754"/>
                        <a:pt x="360466" y="906130"/>
                      </a:cubicBezTo>
                      <a:cubicBezTo>
                        <a:pt x="346392" y="914842"/>
                        <a:pt x="331143" y="920512"/>
                        <a:pt x="314518" y="920936"/>
                      </a:cubicBezTo>
                      <a:cubicBezTo>
                        <a:pt x="287950" y="921567"/>
                        <a:pt x="267107" y="906882"/>
                        <a:pt x="256927" y="880449"/>
                      </a:cubicBezTo>
                      <a:cubicBezTo>
                        <a:pt x="252918" y="869783"/>
                        <a:pt x="251397" y="858249"/>
                        <a:pt x="248732" y="847130"/>
                      </a:cubicBezTo>
                      <a:cubicBezTo>
                        <a:pt x="248098" y="844804"/>
                        <a:pt x="248092" y="842563"/>
                        <a:pt x="247889" y="840361"/>
                      </a:cubicBezTo>
                      <a:cubicBezTo>
                        <a:pt x="238455" y="843325"/>
                        <a:pt x="229525" y="846809"/>
                        <a:pt x="220304" y="848717"/>
                      </a:cubicBezTo>
                      <a:cubicBezTo>
                        <a:pt x="180981" y="856390"/>
                        <a:pt x="146339" y="834274"/>
                        <a:pt x="136302" y="795389"/>
                      </a:cubicBezTo>
                      <a:cubicBezTo>
                        <a:pt x="134291" y="787816"/>
                        <a:pt x="132872" y="780134"/>
                        <a:pt x="132240" y="772306"/>
                      </a:cubicBezTo>
                      <a:cubicBezTo>
                        <a:pt x="131484" y="764909"/>
                        <a:pt x="131910" y="757293"/>
                        <a:pt x="132030" y="749123"/>
                      </a:cubicBezTo>
                      <a:cubicBezTo>
                        <a:pt x="127799" y="748275"/>
                        <a:pt x="123408" y="747660"/>
                        <a:pt x="118944" y="746653"/>
                      </a:cubicBezTo>
                      <a:cubicBezTo>
                        <a:pt x="74070" y="736407"/>
                        <a:pt x="44624" y="708238"/>
                        <a:pt x="28110" y="666272"/>
                      </a:cubicBezTo>
                      <a:cubicBezTo>
                        <a:pt x="15910" y="635527"/>
                        <a:pt x="10210" y="603580"/>
                        <a:pt x="18430" y="570895"/>
                      </a:cubicBezTo>
                      <a:cubicBezTo>
                        <a:pt x="25779" y="541222"/>
                        <a:pt x="42144" y="518440"/>
                        <a:pt x="72231" y="508194"/>
                      </a:cubicBezTo>
                      <a:close/>
                      <a:moveTo>
                        <a:pt x="828778" y="368188"/>
                      </a:moveTo>
                      <a:cubicBezTo>
                        <a:pt x="858645" y="362262"/>
                        <a:pt x="883627" y="370681"/>
                        <a:pt x="903402" y="393916"/>
                      </a:cubicBezTo>
                      <a:cubicBezTo>
                        <a:pt x="939823" y="436686"/>
                        <a:pt x="947900" y="510155"/>
                        <a:pt x="921670" y="560021"/>
                      </a:cubicBezTo>
                      <a:cubicBezTo>
                        <a:pt x="910516" y="581230"/>
                        <a:pt x="894205" y="597688"/>
                        <a:pt x="873673" y="610037"/>
                      </a:cubicBezTo>
                      <a:cubicBezTo>
                        <a:pt x="872564" y="610650"/>
                        <a:pt x="871455" y="611263"/>
                        <a:pt x="870382" y="612071"/>
                      </a:cubicBezTo>
                      <a:cubicBezTo>
                        <a:pt x="874134" y="626859"/>
                        <a:pt x="879155" y="640802"/>
                        <a:pt x="881183" y="655093"/>
                      </a:cubicBezTo>
                      <a:cubicBezTo>
                        <a:pt x="888104" y="700259"/>
                        <a:pt x="856642" y="737240"/>
                        <a:pt x="811085" y="738732"/>
                      </a:cubicBezTo>
                      <a:cubicBezTo>
                        <a:pt x="805423" y="738963"/>
                        <a:pt x="799923" y="738961"/>
                        <a:pt x="793636" y="739105"/>
                      </a:cubicBezTo>
                      <a:cubicBezTo>
                        <a:pt x="795456" y="748953"/>
                        <a:pt x="797633" y="758532"/>
                        <a:pt x="799023" y="768256"/>
                      </a:cubicBezTo>
                      <a:cubicBezTo>
                        <a:pt x="800761" y="780973"/>
                        <a:pt x="799166" y="793286"/>
                        <a:pt x="794668" y="805320"/>
                      </a:cubicBezTo>
                      <a:cubicBezTo>
                        <a:pt x="785846" y="828135"/>
                        <a:pt x="763672" y="842622"/>
                        <a:pt x="736637" y="842933"/>
                      </a:cubicBezTo>
                      <a:cubicBezTo>
                        <a:pt x="728307" y="843046"/>
                        <a:pt x="719830" y="842371"/>
                        <a:pt x="711441" y="841070"/>
                      </a:cubicBezTo>
                      <a:cubicBezTo>
                        <a:pt x="707480" y="840580"/>
                        <a:pt x="705153" y="841213"/>
                        <a:pt x="702708" y="844516"/>
                      </a:cubicBezTo>
                      <a:cubicBezTo>
                        <a:pt x="696891" y="852721"/>
                        <a:pt x="690436" y="860229"/>
                        <a:pt x="683025" y="866563"/>
                      </a:cubicBezTo>
                      <a:lnTo>
                        <a:pt x="657843" y="881435"/>
                      </a:lnTo>
                      <a:lnTo>
                        <a:pt x="694319" y="1016214"/>
                      </a:lnTo>
                      <a:cubicBezTo>
                        <a:pt x="705217" y="1069419"/>
                        <a:pt x="712131" y="1119734"/>
                        <a:pt x="713201" y="1156998"/>
                      </a:cubicBezTo>
                      <a:cubicBezTo>
                        <a:pt x="715065" y="1190532"/>
                        <a:pt x="714032" y="1228757"/>
                        <a:pt x="720960" y="1258622"/>
                      </a:cubicBezTo>
                      <a:lnTo>
                        <a:pt x="679557" y="1261399"/>
                      </a:lnTo>
                      <a:cubicBezTo>
                        <a:pt x="678850" y="1223119"/>
                        <a:pt x="678143" y="1184840"/>
                        <a:pt x="677437" y="1146560"/>
                      </a:cubicBezTo>
                      <a:cubicBezTo>
                        <a:pt x="674228" y="1101631"/>
                        <a:pt x="668194" y="1057242"/>
                        <a:pt x="658812" y="1013559"/>
                      </a:cubicBezTo>
                      <a:lnTo>
                        <a:pt x="620096" y="884815"/>
                      </a:lnTo>
                      <a:lnTo>
                        <a:pt x="617487" y="885041"/>
                      </a:lnTo>
                      <a:cubicBezTo>
                        <a:pt x="604917" y="882194"/>
                        <a:pt x="593230" y="875442"/>
                        <a:pt x="582656" y="865072"/>
                      </a:cubicBezTo>
                      <a:cubicBezTo>
                        <a:pt x="556244" y="838990"/>
                        <a:pt x="550041" y="806525"/>
                        <a:pt x="558217" y="771403"/>
                      </a:cubicBezTo>
                      <a:cubicBezTo>
                        <a:pt x="562112" y="754999"/>
                        <a:pt x="569609" y="739354"/>
                        <a:pt x="575867" y="722513"/>
                      </a:cubicBezTo>
                      <a:cubicBezTo>
                        <a:pt x="571718" y="718798"/>
                        <a:pt x="565774" y="714192"/>
                        <a:pt x="560670" y="708618"/>
                      </a:cubicBezTo>
                      <a:cubicBezTo>
                        <a:pt x="531466" y="677348"/>
                        <a:pt x="519772" y="641620"/>
                        <a:pt x="534291" y="600031"/>
                      </a:cubicBezTo>
                      <a:cubicBezTo>
                        <a:pt x="540848" y="581504"/>
                        <a:pt x="552919" y="567458"/>
                        <a:pt x="572231" y="560631"/>
                      </a:cubicBezTo>
                      <a:cubicBezTo>
                        <a:pt x="582540" y="556892"/>
                        <a:pt x="593183" y="557167"/>
                        <a:pt x="603475" y="559950"/>
                      </a:cubicBezTo>
                      <a:cubicBezTo>
                        <a:pt x="609267" y="561527"/>
                        <a:pt x="614846" y="564164"/>
                        <a:pt x="618559" y="565514"/>
                      </a:cubicBezTo>
                      <a:cubicBezTo>
                        <a:pt x="629322" y="557618"/>
                        <a:pt x="638415" y="548400"/>
                        <a:pt x="649454" y="543101"/>
                      </a:cubicBezTo>
                      <a:cubicBezTo>
                        <a:pt x="672605" y="531694"/>
                        <a:pt x="692487" y="542279"/>
                        <a:pt x="697970" y="567543"/>
                      </a:cubicBezTo>
                      <a:cubicBezTo>
                        <a:pt x="699586" y="575189"/>
                        <a:pt x="699788" y="582892"/>
                        <a:pt x="700456" y="590917"/>
                      </a:cubicBezTo>
                      <a:cubicBezTo>
                        <a:pt x="706933" y="593998"/>
                        <a:pt x="713927" y="596576"/>
                        <a:pt x="720550" y="600445"/>
                      </a:cubicBezTo>
                      <a:cubicBezTo>
                        <a:pt x="735858" y="609431"/>
                        <a:pt x="747467" y="621545"/>
                        <a:pt x="751604" y="639520"/>
                      </a:cubicBezTo>
                      <a:cubicBezTo>
                        <a:pt x="755595" y="656708"/>
                        <a:pt x="750549" y="671289"/>
                        <a:pt x="738347" y="683525"/>
                      </a:cubicBezTo>
                      <a:cubicBezTo>
                        <a:pt x="729932" y="692006"/>
                        <a:pt x="719754" y="697554"/>
                        <a:pt x="707956" y="700956"/>
                      </a:cubicBezTo>
                      <a:cubicBezTo>
                        <a:pt x="693641" y="669787"/>
                        <a:pt x="669443" y="653481"/>
                        <a:pt x="634896" y="651717"/>
                      </a:cubicBezTo>
                      <a:cubicBezTo>
                        <a:pt x="634543" y="659726"/>
                        <a:pt x="634350" y="667503"/>
                        <a:pt x="633997" y="675512"/>
                      </a:cubicBezTo>
                      <a:cubicBezTo>
                        <a:pt x="660271" y="678805"/>
                        <a:pt x="681371" y="689369"/>
                        <a:pt x="687058" y="716835"/>
                      </a:cubicBezTo>
                      <a:cubicBezTo>
                        <a:pt x="692854" y="744894"/>
                        <a:pt x="679387" y="765716"/>
                        <a:pt x="656986" y="782282"/>
                      </a:cubicBezTo>
                      <a:cubicBezTo>
                        <a:pt x="661091" y="789060"/>
                        <a:pt x="665158" y="795641"/>
                        <a:pt x="669532" y="802778"/>
                      </a:cubicBezTo>
                      <a:cubicBezTo>
                        <a:pt x="693852" y="786673"/>
                        <a:pt x="709290" y="765487"/>
                        <a:pt x="712109" y="736651"/>
                      </a:cubicBezTo>
                      <a:cubicBezTo>
                        <a:pt x="712907" y="727745"/>
                        <a:pt x="715710" y="724171"/>
                        <a:pt x="723692" y="721066"/>
                      </a:cubicBezTo>
                      <a:cubicBezTo>
                        <a:pt x="753809" y="708779"/>
                        <a:pt x="773689" y="687383"/>
                        <a:pt x="776459" y="653872"/>
                      </a:cubicBezTo>
                      <a:cubicBezTo>
                        <a:pt x="779084" y="619572"/>
                        <a:pt x="762709" y="594895"/>
                        <a:pt x="733368" y="578317"/>
                      </a:cubicBezTo>
                      <a:cubicBezTo>
                        <a:pt x="727912" y="575252"/>
                        <a:pt x="725127" y="572303"/>
                        <a:pt x="723890" y="565605"/>
                      </a:cubicBezTo>
                      <a:cubicBezTo>
                        <a:pt x="720505" y="547287"/>
                        <a:pt x="710304" y="532876"/>
                        <a:pt x="694098" y="523444"/>
                      </a:cubicBezTo>
                      <a:cubicBezTo>
                        <a:pt x="690671" y="521430"/>
                        <a:pt x="689446" y="519211"/>
                        <a:pt x="690243" y="515805"/>
                      </a:cubicBezTo>
                      <a:cubicBezTo>
                        <a:pt x="692866" y="505747"/>
                        <a:pt x="694394" y="495279"/>
                        <a:pt x="698774" y="485914"/>
                      </a:cubicBezTo>
                      <a:cubicBezTo>
                        <a:pt x="710120" y="462428"/>
                        <a:pt x="731075" y="453464"/>
                        <a:pt x="755797" y="452765"/>
                      </a:cubicBezTo>
                      <a:cubicBezTo>
                        <a:pt x="771597" y="452290"/>
                        <a:pt x="787712" y="454610"/>
                        <a:pt x="802978" y="455658"/>
                      </a:cubicBezTo>
                      <a:cubicBezTo>
                        <a:pt x="800042" y="449682"/>
                        <a:pt x="795827" y="442313"/>
                        <a:pt x="792796" y="434725"/>
                      </a:cubicBezTo>
                      <a:cubicBezTo>
                        <a:pt x="780108" y="402441"/>
                        <a:pt x="795007" y="375039"/>
                        <a:pt x="828778" y="368188"/>
                      </a:cubicBezTo>
                      <a:close/>
                      <a:moveTo>
                        <a:pt x="80732" y="236718"/>
                      </a:moveTo>
                      <a:cubicBezTo>
                        <a:pt x="82386" y="239060"/>
                        <a:pt x="84041" y="241402"/>
                        <a:pt x="85733" y="243941"/>
                      </a:cubicBezTo>
                      <a:cubicBezTo>
                        <a:pt x="105038" y="272355"/>
                        <a:pt x="132213" y="289334"/>
                        <a:pt x="165483" y="295204"/>
                      </a:cubicBezTo>
                      <a:cubicBezTo>
                        <a:pt x="183391" y="298413"/>
                        <a:pt x="193256" y="308813"/>
                        <a:pt x="199590" y="324345"/>
                      </a:cubicBezTo>
                      <a:cubicBezTo>
                        <a:pt x="208088" y="344979"/>
                        <a:pt x="200922" y="370136"/>
                        <a:pt x="183395" y="381115"/>
                      </a:cubicBezTo>
                      <a:cubicBezTo>
                        <a:pt x="178799" y="383798"/>
                        <a:pt x="173231" y="385642"/>
                        <a:pt x="167577" y="388113"/>
                      </a:cubicBezTo>
                      <a:cubicBezTo>
                        <a:pt x="171406" y="392294"/>
                        <a:pt x="175861" y="396564"/>
                        <a:pt x="179565" y="401175"/>
                      </a:cubicBezTo>
                      <a:cubicBezTo>
                        <a:pt x="191398" y="416711"/>
                        <a:pt x="191808" y="434357"/>
                        <a:pt x="179992" y="449781"/>
                      </a:cubicBezTo>
                      <a:cubicBezTo>
                        <a:pt x="161928" y="473286"/>
                        <a:pt x="138040" y="484014"/>
                        <a:pt x="108044" y="482632"/>
                      </a:cubicBezTo>
                      <a:cubicBezTo>
                        <a:pt x="70199" y="480662"/>
                        <a:pt x="58475" y="484458"/>
                        <a:pt x="27201" y="505923"/>
                      </a:cubicBezTo>
                      <a:cubicBezTo>
                        <a:pt x="7335" y="488816"/>
                        <a:pt x="-2562" y="467219"/>
                        <a:pt x="570" y="441177"/>
                      </a:cubicBezTo>
                      <a:cubicBezTo>
                        <a:pt x="5466" y="399329"/>
                        <a:pt x="29111" y="372959"/>
                        <a:pt x="70413" y="361661"/>
                      </a:cubicBezTo>
                      <a:cubicBezTo>
                        <a:pt x="68706" y="360143"/>
                        <a:pt x="67197" y="358588"/>
                        <a:pt x="65724" y="357231"/>
                      </a:cubicBezTo>
                      <a:cubicBezTo>
                        <a:pt x="47471" y="340029"/>
                        <a:pt x="37055" y="318936"/>
                        <a:pt x="36050" y="293659"/>
                      </a:cubicBezTo>
                      <a:cubicBezTo>
                        <a:pt x="35113" y="266537"/>
                        <a:pt x="51607" y="245563"/>
                        <a:pt x="80732" y="236718"/>
                      </a:cubicBezTo>
                      <a:close/>
                      <a:moveTo>
                        <a:pt x="734063" y="115786"/>
                      </a:moveTo>
                      <a:cubicBezTo>
                        <a:pt x="769312" y="112531"/>
                        <a:pt x="794903" y="133062"/>
                        <a:pt x="800039" y="168575"/>
                      </a:cubicBezTo>
                      <a:cubicBezTo>
                        <a:pt x="802927" y="188615"/>
                        <a:pt x="799667" y="207347"/>
                        <a:pt x="790133" y="225202"/>
                      </a:cubicBezTo>
                      <a:cubicBezTo>
                        <a:pt x="789688" y="226098"/>
                        <a:pt x="789279" y="227193"/>
                        <a:pt x="788636" y="228126"/>
                      </a:cubicBezTo>
                      <a:cubicBezTo>
                        <a:pt x="788673" y="228323"/>
                        <a:pt x="788709" y="228520"/>
                        <a:pt x="788782" y="228914"/>
                      </a:cubicBezTo>
                      <a:cubicBezTo>
                        <a:pt x="828453" y="224231"/>
                        <a:pt x="859115" y="239140"/>
                        <a:pt x="879477" y="273265"/>
                      </a:cubicBezTo>
                      <a:cubicBezTo>
                        <a:pt x="893897" y="297285"/>
                        <a:pt x="893683" y="322583"/>
                        <a:pt x="880462" y="348046"/>
                      </a:cubicBezTo>
                      <a:cubicBezTo>
                        <a:pt x="878741" y="347548"/>
                        <a:pt x="877093" y="347446"/>
                        <a:pt x="875371" y="346949"/>
                      </a:cubicBezTo>
                      <a:cubicBezTo>
                        <a:pt x="850156" y="338368"/>
                        <a:pt x="825797" y="341036"/>
                        <a:pt x="802289" y="352714"/>
                      </a:cubicBezTo>
                      <a:cubicBezTo>
                        <a:pt x="779174" y="364318"/>
                        <a:pt x="755458" y="366052"/>
                        <a:pt x="731227" y="357290"/>
                      </a:cubicBezTo>
                      <a:cubicBezTo>
                        <a:pt x="714189" y="351067"/>
                        <a:pt x="701420" y="340390"/>
                        <a:pt x="699035" y="320868"/>
                      </a:cubicBezTo>
                      <a:cubicBezTo>
                        <a:pt x="697732" y="310516"/>
                        <a:pt x="701091" y="301136"/>
                        <a:pt x="705546" y="292165"/>
                      </a:cubicBezTo>
                      <a:cubicBezTo>
                        <a:pt x="706115" y="290837"/>
                        <a:pt x="706882" y="289474"/>
                        <a:pt x="707611" y="287913"/>
                      </a:cubicBezTo>
                      <a:cubicBezTo>
                        <a:pt x="702111" y="287911"/>
                        <a:pt x="696917" y="288463"/>
                        <a:pt x="691898" y="287761"/>
                      </a:cubicBezTo>
                      <a:cubicBezTo>
                        <a:pt x="673669" y="285018"/>
                        <a:pt x="662761" y="273386"/>
                        <a:pt x="656836" y="256759"/>
                      </a:cubicBezTo>
                      <a:cubicBezTo>
                        <a:pt x="652880" y="245268"/>
                        <a:pt x="652504" y="233319"/>
                        <a:pt x="657076" y="221678"/>
                      </a:cubicBezTo>
                      <a:cubicBezTo>
                        <a:pt x="660099" y="213786"/>
                        <a:pt x="664631" y="207448"/>
                        <a:pt x="672162" y="203002"/>
                      </a:cubicBezTo>
                      <a:cubicBezTo>
                        <a:pt x="704464" y="183791"/>
                        <a:pt x="725615" y="156050"/>
                        <a:pt x="732996" y="118834"/>
                      </a:cubicBezTo>
                      <a:cubicBezTo>
                        <a:pt x="733405" y="117741"/>
                        <a:pt x="733851" y="116844"/>
                        <a:pt x="734063" y="115786"/>
                      </a:cubicBezTo>
                      <a:close/>
                      <a:moveTo>
                        <a:pt x="234805" y="54681"/>
                      </a:moveTo>
                      <a:cubicBezTo>
                        <a:pt x="244119" y="50796"/>
                        <a:pt x="254214" y="48930"/>
                        <a:pt x="265378" y="49820"/>
                      </a:cubicBezTo>
                      <a:cubicBezTo>
                        <a:pt x="285431" y="51412"/>
                        <a:pt x="301834" y="60807"/>
                        <a:pt x="314937" y="75496"/>
                      </a:cubicBezTo>
                      <a:cubicBezTo>
                        <a:pt x="346284" y="110647"/>
                        <a:pt x="354358" y="152137"/>
                        <a:pt x="345601" y="197347"/>
                      </a:cubicBezTo>
                      <a:cubicBezTo>
                        <a:pt x="343095" y="210236"/>
                        <a:pt x="338042" y="222577"/>
                        <a:pt x="334083" y="235327"/>
                      </a:cubicBezTo>
                      <a:cubicBezTo>
                        <a:pt x="396552" y="283468"/>
                        <a:pt x="397932" y="358175"/>
                        <a:pt x="353353" y="413468"/>
                      </a:cubicBezTo>
                      <a:cubicBezTo>
                        <a:pt x="386181" y="433475"/>
                        <a:pt x="408834" y="461271"/>
                        <a:pt x="418223" y="498850"/>
                      </a:cubicBezTo>
                      <a:cubicBezTo>
                        <a:pt x="424422" y="523575"/>
                        <a:pt x="422771" y="547713"/>
                        <a:pt x="414075" y="570097"/>
                      </a:cubicBezTo>
                      <a:cubicBezTo>
                        <a:pt x="400353" y="570800"/>
                        <a:pt x="387201" y="570175"/>
                        <a:pt x="374791" y="572468"/>
                      </a:cubicBezTo>
                      <a:cubicBezTo>
                        <a:pt x="365336" y="574215"/>
                        <a:pt x="356339" y="579545"/>
                        <a:pt x="347212" y="583064"/>
                      </a:cubicBezTo>
                      <a:cubicBezTo>
                        <a:pt x="345118" y="583858"/>
                        <a:pt x="342703" y="585119"/>
                        <a:pt x="340945" y="584425"/>
                      </a:cubicBezTo>
                      <a:cubicBezTo>
                        <a:pt x="320158" y="576656"/>
                        <a:pt x="306706" y="577716"/>
                        <a:pt x="286621" y="583668"/>
                      </a:cubicBezTo>
                      <a:cubicBezTo>
                        <a:pt x="275089" y="560947"/>
                        <a:pt x="258734" y="542988"/>
                        <a:pt x="233948" y="534531"/>
                      </a:cubicBezTo>
                      <a:cubicBezTo>
                        <a:pt x="209361" y="526039"/>
                        <a:pt x="185309" y="529261"/>
                        <a:pt x="162779" y="538517"/>
                      </a:cubicBezTo>
                      <a:cubicBezTo>
                        <a:pt x="157261" y="526295"/>
                        <a:pt x="151853" y="514665"/>
                        <a:pt x="146371" y="502641"/>
                      </a:cubicBezTo>
                      <a:cubicBezTo>
                        <a:pt x="166223" y="496529"/>
                        <a:pt x="183874" y="485119"/>
                        <a:pt x="196829" y="467040"/>
                      </a:cubicBezTo>
                      <a:cubicBezTo>
                        <a:pt x="227102" y="489760"/>
                        <a:pt x="261161" y="489985"/>
                        <a:pt x="291634" y="464187"/>
                      </a:cubicBezTo>
                      <a:cubicBezTo>
                        <a:pt x="303898" y="479847"/>
                        <a:pt x="319250" y="491269"/>
                        <a:pt x="339848" y="495814"/>
                      </a:cubicBezTo>
                      <a:cubicBezTo>
                        <a:pt x="341456" y="487981"/>
                        <a:pt x="343137" y="480540"/>
                        <a:pt x="344709" y="472509"/>
                      </a:cubicBezTo>
                      <a:cubicBezTo>
                        <a:pt x="322528" y="466016"/>
                        <a:pt x="308439" y="451508"/>
                        <a:pt x="302160" y="429650"/>
                      </a:cubicBezTo>
                      <a:cubicBezTo>
                        <a:pt x="295916" y="407989"/>
                        <a:pt x="301505" y="388623"/>
                        <a:pt x="317151" y="371880"/>
                      </a:cubicBezTo>
                      <a:cubicBezTo>
                        <a:pt x="311383" y="366020"/>
                        <a:pt x="305921" y="360715"/>
                        <a:pt x="300153" y="354855"/>
                      </a:cubicBezTo>
                      <a:cubicBezTo>
                        <a:pt x="284879" y="370308"/>
                        <a:pt x="276797" y="388301"/>
                        <a:pt x="275979" y="409229"/>
                      </a:cubicBezTo>
                      <a:cubicBezTo>
                        <a:pt x="275646" y="418457"/>
                        <a:pt x="277948" y="427606"/>
                        <a:pt x="278835" y="436812"/>
                      </a:cubicBezTo>
                      <a:cubicBezTo>
                        <a:pt x="279002" y="438818"/>
                        <a:pt x="278688" y="441524"/>
                        <a:pt x="277330" y="442997"/>
                      </a:cubicBezTo>
                      <a:cubicBezTo>
                        <a:pt x="260099" y="463292"/>
                        <a:pt x="230451" y="464901"/>
                        <a:pt x="211427" y="446824"/>
                      </a:cubicBezTo>
                      <a:cubicBezTo>
                        <a:pt x="209954" y="445467"/>
                        <a:pt x="208941" y="442191"/>
                        <a:pt x="209401" y="440273"/>
                      </a:cubicBezTo>
                      <a:cubicBezTo>
                        <a:pt x="212477" y="426056"/>
                        <a:pt x="211775" y="412334"/>
                        <a:pt x="206434" y="398858"/>
                      </a:cubicBezTo>
                      <a:cubicBezTo>
                        <a:pt x="205748" y="397356"/>
                        <a:pt x="205990" y="394255"/>
                        <a:pt x="207223" y="393213"/>
                      </a:cubicBezTo>
                      <a:cubicBezTo>
                        <a:pt x="231524" y="370389"/>
                        <a:pt x="232881" y="331435"/>
                        <a:pt x="213263" y="300227"/>
                      </a:cubicBezTo>
                      <a:cubicBezTo>
                        <a:pt x="212417" y="298958"/>
                        <a:pt x="211768" y="297651"/>
                        <a:pt x="210849" y="295987"/>
                      </a:cubicBezTo>
                      <a:cubicBezTo>
                        <a:pt x="217525" y="293531"/>
                        <a:pt x="224114" y="291704"/>
                        <a:pt x="230359" y="289124"/>
                      </a:cubicBezTo>
                      <a:cubicBezTo>
                        <a:pt x="263644" y="275232"/>
                        <a:pt x="282205" y="244506"/>
                        <a:pt x="278448" y="208737"/>
                      </a:cubicBezTo>
                      <a:cubicBezTo>
                        <a:pt x="277932" y="203741"/>
                        <a:pt x="278998" y="200692"/>
                        <a:pt x="283559" y="197812"/>
                      </a:cubicBezTo>
                      <a:cubicBezTo>
                        <a:pt x="302800" y="185089"/>
                        <a:pt x="313049" y="166696"/>
                        <a:pt x="314933" y="142718"/>
                      </a:cubicBezTo>
                      <a:cubicBezTo>
                        <a:pt x="306726" y="142401"/>
                        <a:pt x="299111" y="141975"/>
                        <a:pt x="291729" y="141710"/>
                      </a:cubicBezTo>
                      <a:cubicBezTo>
                        <a:pt x="288305" y="184917"/>
                        <a:pt x="240257" y="198277"/>
                        <a:pt x="204653" y="172059"/>
                      </a:cubicBezTo>
                      <a:cubicBezTo>
                        <a:pt x="199850" y="178039"/>
                        <a:pt x="195085" y="184217"/>
                        <a:pt x="190282" y="190196"/>
                      </a:cubicBezTo>
                      <a:cubicBezTo>
                        <a:pt x="203291" y="203274"/>
                        <a:pt x="223160" y="209381"/>
                        <a:pt x="254302" y="210348"/>
                      </a:cubicBezTo>
                      <a:cubicBezTo>
                        <a:pt x="258834" y="241492"/>
                        <a:pt x="238558" y="268460"/>
                        <a:pt x="206445" y="272154"/>
                      </a:cubicBezTo>
                      <a:cubicBezTo>
                        <a:pt x="171144" y="276232"/>
                        <a:pt x="139743" y="266146"/>
                        <a:pt x="114462" y="240670"/>
                      </a:cubicBezTo>
                      <a:cubicBezTo>
                        <a:pt x="86234" y="212479"/>
                        <a:pt x="89402" y="167894"/>
                        <a:pt x="120246" y="146306"/>
                      </a:cubicBezTo>
                      <a:cubicBezTo>
                        <a:pt x="131958" y="138030"/>
                        <a:pt x="145083" y="135198"/>
                        <a:pt x="159117" y="137290"/>
                      </a:cubicBezTo>
                      <a:cubicBezTo>
                        <a:pt x="163311" y="137940"/>
                        <a:pt x="165136" y="136789"/>
                        <a:pt x="166880" y="133004"/>
                      </a:cubicBezTo>
                      <a:cubicBezTo>
                        <a:pt x="177313" y="110095"/>
                        <a:pt x="189847" y="88630"/>
                        <a:pt x="208914" y="71662"/>
                      </a:cubicBezTo>
                      <a:cubicBezTo>
                        <a:pt x="216957" y="64472"/>
                        <a:pt x="225490" y="58567"/>
                        <a:pt x="234805" y="54681"/>
                      </a:cubicBezTo>
                      <a:close/>
                      <a:moveTo>
                        <a:pt x="518054" y="685"/>
                      </a:moveTo>
                      <a:cubicBezTo>
                        <a:pt x="535695" y="-1964"/>
                        <a:pt x="551960" y="3383"/>
                        <a:pt x="567481" y="11310"/>
                      </a:cubicBezTo>
                      <a:cubicBezTo>
                        <a:pt x="586392" y="21056"/>
                        <a:pt x="602181" y="34843"/>
                        <a:pt x="617166" y="49796"/>
                      </a:cubicBezTo>
                      <a:cubicBezTo>
                        <a:pt x="619412" y="52029"/>
                        <a:pt x="621119" y="53546"/>
                        <a:pt x="624803" y="51439"/>
                      </a:cubicBezTo>
                      <a:cubicBezTo>
                        <a:pt x="645553" y="40272"/>
                        <a:pt x="666213" y="40732"/>
                        <a:pt x="685335" y="54921"/>
                      </a:cubicBezTo>
                      <a:cubicBezTo>
                        <a:pt x="704960" y="69628"/>
                        <a:pt x="713618" y="90027"/>
                        <a:pt x="709531" y="114208"/>
                      </a:cubicBezTo>
                      <a:cubicBezTo>
                        <a:pt x="704617" y="143838"/>
                        <a:pt x="686008" y="164388"/>
                        <a:pt x="661812" y="180063"/>
                      </a:cubicBezTo>
                      <a:cubicBezTo>
                        <a:pt x="646343" y="190051"/>
                        <a:pt x="629358" y="196244"/>
                        <a:pt x="610202" y="195099"/>
                      </a:cubicBezTo>
                      <a:cubicBezTo>
                        <a:pt x="586961" y="193894"/>
                        <a:pt x="565244" y="174481"/>
                        <a:pt x="562692" y="152954"/>
                      </a:cubicBezTo>
                      <a:cubicBezTo>
                        <a:pt x="585571" y="146688"/>
                        <a:pt x="602749" y="132718"/>
                        <a:pt x="615624" y="112005"/>
                      </a:cubicBezTo>
                      <a:cubicBezTo>
                        <a:pt x="608733" y="107779"/>
                        <a:pt x="602074" y="103714"/>
                        <a:pt x="594985" y="99523"/>
                      </a:cubicBezTo>
                      <a:cubicBezTo>
                        <a:pt x="584014" y="116217"/>
                        <a:pt x="569428" y="127672"/>
                        <a:pt x="549403" y="129539"/>
                      </a:cubicBezTo>
                      <a:cubicBezTo>
                        <a:pt x="528196" y="131624"/>
                        <a:pt x="513136" y="121778"/>
                        <a:pt x="503638" y="102348"/>
                      </a:cubicBezTo>
                      <a:cubicBezTo>
                        <a:pt x="496480" y="105504"/>
                        <a:pt x="489322" y="108659"/>
                        <a:pt x="481968" y="111852"/>
                      </a:cubicBezTo>
                      <a:cubicBezTo>
                        <a:pt x="491757" y="132858"/>
                        <a:pt x="507348" y="146680"/>
                        <a:pt x="529275" y="151795"/>
                      </a:cubicBezTo>
                      <a:cubicBezTo>
                        <a:pt x="536517" y="153512"/>
                        <a:pt x="538661" y="157394"/>
                        <a:pt x="540380" y="163391"/>
                      </a:cubicBezTo>
                      <a:cubicBezTo>
                        <a:pt x="547848" y="187270"/>
                        <a:pt x="562876" y="204659"/>
                        <a:pt x="586552" y="213729"/>
                      </a:cubicBezTo>
                      <a:cubicBezTo>
                        <a:pt x="601672" y="219490"/>
                        <a:pt x="617458" y="220036"/>
                        <a:pt x="633128" y="217751"/>
                      </a:cubicBezTo>
                      <a:cubicBezTo>
                        <a:pt x="632490" y="226425"/>
                        <a:pt x="631028" y="235047"/>
                        <a:pt x="631375" y="243538"/>
                      </a:cubicBezTo>
                      <a:cubicBezTo>
                        <a:pt x="632531" y="271842"/>
                        <a:pt x="644151" y="293936"/>
                        <a:pt x="670400" y="307011"/>
                      </a:cubicBezTo>
                      <a:cubicBezTo>
                        <a:pt x="672391" y="307865"/>
                        <a:pt x="674389" y="310959"/>
                        <a:pt x="674359" y="313002"/>
                      </a:cubicBezTo>
                      <a:cubicBezTo>
                        <a:pt x="674507" y="327029"/>
                        <a:pt x="678128" y="340009"/>
                        <a:pt x="686366" y="351523"/>
                      </a:cubicBezTo>
                      <a:cubicBezTo>
                        <a:pt x="688597" y="354777"/>
                        <a:pt x="688444" y="357250"/>
                        <a:pt x="686786" y="360408"/>
                      </a:cubicBezTo>
                      <a:cubicBezTo>
                        <a:pt x="674346" y="383485"/>
                        <a:pt x="647586" y="391893"/>
                        <a:pt x="624276" y="379293"/>
                      </a:cubicBezTo>
                      <a:cubicBezTo>
                        <a:pt x="622212" y="378045"/>
                        <a:pt x="620696" y="374251"/>
                        <a:pt x="620186" y="371494"/>
                      </a:cubicBezTo>
                      <a:cubicBezTo>
                        <a:pt x="616003" y="343340"/>
                        <a:pt x="601859" y="321918"/>
                        <a:pt x="577039" y="307763"/>
                      </a:cubicBezTo>
                      <a:cubicBezTo>
                        <a:pt x="575443" y="306837"/>
                        <a:pt x="573488" y="306179"/>
                        <a:pt x="571263" y="305164"/>
                      </a:cubicBezTo>
                      <a:cubicBezTo>
                        <a:pt x="567934" y="312501"/>
                        <a:pt x="564766" y="319605"/>
                        <a:pt x="561472" y="327139"/>
                      </a:cubicBezTo>
                      <a:cubicBezTo>
                        <a:pt x="582070" y="337186"/>
                        <a:pt x="594443" y="353436"/>
                        <a:pt x="596193" y="376131"/>
                      </a:cubicBezTo>
                      <a:cubicBezTo>
                        <a:pt x="598066" y="398396"/>
                        <a:pt x="590093" y="416979"/>
                        <a:pt x="571697" y="430972"/>
                      </a:cubicBezTo>
                      <a:cubicBezTo>
                        <a:pt x="575998" y="437714"/>
                        <a:pt x="580263" y="444259"/>
                        <a:pt x="584565" y="451001"/>
                      </a:cubicBezTo>
                      <a:cubicBezTo>
                        <a:pt x="602215" y="439591"/>
                        <a:pt x="612471" y="423437"/>
                        <a:pt x="618292" y="404232"/>
                      </a:cubicBezTo>
                      <a:cubicBezTo>
                        <a:pt x="656636" y="417720"/>
                        <a:pt x="688185" y="404353"/>
                        <a:pt x="707017" y="373985"/>
                      </a:cubicBezTo>
                      <a:cubicBezTo>
                        <a:pt x="717097" y="377826"/>
                        <a:pt x="726965" y="382724"/>
                        <a:pt x="737381" y="385077"/>
                      </a:cubicBezTo>
                      <a:cubicBezTo>
                        <a:pt x="747600" y="387467"/>
                        <a:pt x="758243" y="387740"/>
                        <a:pt x="767814" y="388823"/>
                      </a:cubicBezTo>
                      <a:cubicBezTo>
                        <a:pt x="767007" y="400991"/>
                        <a:pt x="766309" y="413750"/>
                        <a:pt x="765487" y="426939"/>
                      </a:cubicBezTo>
                      <a:cubicBezTo>
                        <a:pt x="708784" y="427639"/>
                        <a:pt x="673764" y="455296"/>
                        <a:pt x="665711" y="514227"/>
                      </a:cubicBezTo>
                      <a:cubicBezTo>
                        <a:pt x="646576" y="514301"/>
                        <a:pt x="629861" y="520852"/>
                        <a:pt x="615799" y="534043"/>
                      </a:cubicBezTo>
                      <a:cubicBezTo>
                        <a:pt x="614762" y="535049"/>
                        <a:pt x="612633" y="535647"/>
                        <a:pt x="611378" y="535471"/>
                      </a:cubicBezTo>
                      <a:cubicBezTo>
                        <a:pt x="587569" y="530093"/>
                        <a:pt x="565924" y="535315"/>
                        <a:pt x="545354" y="547467"/>
                      </a:cubicBezTo>
                      <a:cubicBezTo>
                        <a:pt x="544800" y="547774"/>
                        <a:pt x="544172" y="547686"/>
                        <a:pt x="543618" y="547992"/>
                      </a:cubicBezTo>
                      <a:cubicBezTo>
                        <a:pt x="504751" y="508527"/>
                        <a:pt x="497966" y="435430"/>
                        <a:pt x="543114" y="378809"/>
                      </a:cubicBezTo>
                      <a:cubicBezTo>
                        <a:pt x="513284" y="360692"/>
                        <a:pt x="490336" y="336822"/>
                        <a:pt x="481297" y="302233"/>
                      </a:cubicBezTo>
                      <a:cubicBezTo>
                        <a:pt x="471988" y="267287"/>
                        <a:pt x="479922" y="235266"/>
                        <a:pt x="497521" y="205940"/>
                      </a:cubicBezTo>
                      <a:cubicBezTo>
                        <a:pt x="488494" y="194571"/>
                        <a:pt x="478826" y="184135"/>
                        <a:pt x="471375" y="172476"/>
                      </a:cubicBezTo>
                      <a:cubicBezTo>
                        <a:pt x="446267" y="132505"/>
                        <a:pt x="440053" y="90061"/>
                        <a:pt x="460261" y="46197"/>
                      </a:cubicBezTo>
                      <a:cubicBezTo>
                        <a:pt x="471621" y="21691"/>
                        <a:pt x="490099" y="4833"/>
                        <a:pt x="518054" y="68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742" name="Google Shape;742;p9"/>
              <p:cNvGrpSpPr/>
              <p:nvPr/>
            </p:nvGrpSpPr>
            <p:grpSpPr>
              <a:xfrm flipH="1">
                <a:off x="9170088" y="3162417"/>
                <a:ext cx="986402" cy="1527812"/>
                <a:chOff x="4662701" y="2187505"/>
                <a:chExt cx="1932254" cy="3448320"/>
              </a:xfrm>
            </p:grpSpPr>
            <p:cxnSp>
              <p:nvCxnSpPr>
                <p:cNvPr id="743" name="Google Shape;743;p9"/>
                <p:cNvCxnSpPr/>
                <p:nvPr/>
              </p:nvCxnSpPr>
              <p:spPr>
                <a:xfrm>
                  <a:off x="4662701" y="2187505"/>
                  <a:ext cx="1695374" cy="652907"/>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744" name="Google Shape;744;p9"/>
                <p:cNvCxnSpPr>
                  <a:endCxn id="745" idx="4"/>
                </p:cNvCxnSpPr>
                <p:nvPr/>
              </p:nvCxnSpPr>
              <p:spPr>
                <a:xfrm>
                  <a:off x="6364692" y="2816739"/>
                  <a:ext cx="0" cy="2121000"/>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sp>
              <p:nvSpPr>
                <p:cNvPr id="746" name="Google Shape;746;p9"/>
                <p:cNvSpPr/>
                <p:nvPr/>
              </p:nvSpPr>
              <p:spPr>
                <a:xfrm>
                  <a:off x="6134431" y="4714882"/>
                  <a:ext cx="460524" cy="920943"/>
                </a:xfrm>
                <a:prstGeom prst="triangle">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45" name="Google Shape;745;p9"/>
                <p:cNvSpPr/>
                <p:nvPr/>
              </p:nvSpPr>
              <p:spPr>
                <a:xfrm>
                  <a:off x="6246658" y="4665742"/>
                  <a:ext cx="236068" cy="271997"/>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grpSp>
      <p:pic>
        <p:nvPicPr>
          <p:cNvPr id="747" name="Google Shape;747;p9" descr="A blue and black text&#10;&#10;Description automatically generated"/>
          <p:cNvPicPr preferRelativeResize="0"/>
          <p:nvPr/>
        </p:nvPicPr>
        <p:blipFill rotWithShape="1">
          <a:blip r:embed="rId3">
            <a:alphaModFix/>
          </a:blip>
          <a:srcRect/>
          <a:stretch/>
        </p:blipFill>
        <p:spPr>
          <a:xfrm>
            <a:off x="5173390" y="5567679"/>
            <a:ext cx="2793931" cy="931459"/>
          </a:xfrm>
          <a:prstGeom prst="rect">
            <a:avLst/>
          </a:prstGeom>
          <a:noFill/>
          <a:ln>
            <a:noFill/>
          </a:ln>
        </p:spPr>
      </p:pic>
    </p:spTree>
  </p:cSld>
  <p:clrMapOvr>
    <a:masterClrMapping/>
  </p:clrMapOvr>
</p:sld>
</file>

<file path=ppt/theme/theme1.xml><?xml version="1.0" encoding="utf-8"?>
<a:theme xmlns:a="http://schemas.openxmlformats.org/drawingml/2006/main" name="Cover and End Slide Master">
  <a:themeElements>
    <a:clrScheme name="ALLPPT-COLOR-A13">
      <a:dk1>
        <a:srgbClr val="000000"/>
      </a:dk1>
      <a:lt1>
        <a:srgbClr val="FFFFFF"/>
      </a:lt1>
      <a:dk2>
        <a:srgbClr val="1F497D"/>
      </a:dk2>
      <a:lt2>
        <a:srgbClr val="EEECE1"/>
      </a:lt2>
      <a:accent1>
        <a:srgbClr val="5072C4"/>
      </a:accent1>
      <a:accent2>
        <a:srgbClr val="FF0000"/>
      </a:accent2>
      <a:accent3>
        <a:srgbClr val="5072C4"/>
      </a:accent3>
      <a:accent4>
        <a:srgbClr val="FF0000"/>
      </a:accent4>
      <a:accent5>
        <a:srgbClr val="5072C4"/>
      </a:accent5>
      <a:accent6>
        <a:srgbClr val="FF00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ection Break Slide Master">
  <a:themeElements>
    <a:clrScheme name="ALLPPT-COLOR-A13">
      <a:dk1>
        <a:srgbClr val="000000"/>
      </a:dk1>
      <a:lt1>
        <a:srgbClr val="FFFFFF"/>
      </a:lt1>
      <a:dk2>
        <a:srgbClr val="1F497D"/>
      </a:dk2>
      <a:lt2>
        <a:srgbClr val="EEECE1"/>
      </a:lt2>
      <a:accent1>
        <a:srgbClr val="5072C4"/>
      </a:accent1>
      <a:accent2>
        <a:srgbClr val="FF0000"/>
      </a:accent2>
      <a:accent3>
        <a:srgbClr val="5072C4"/>
      </a:accent3>
      <a:accent4>
        <a:srgbClr val="FF0000"/>
      </a:accent4>
      <a:accent5>
        <a:srgbClr val="5072C4"/>
      </a:accent5>
      <a:accent6>
        <a:srgbClr val="FF00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ontents Slide Master">
  <a:themeElements>
    <a:clrScheme name="ALLPPT-COLOR-A13">
      <a:dk1>
        <a:srgbClr val="000000"/>
      </a:dk1>
      <a:lt1>
        <a:srgbClr val="FFFFFF"/>
      </a:lt1>
      <a:dk2>
        <a:srgbClr val="1F497D"/>
      </a:dk2>
      <a:lt2>
        <a:srgbClr val="EEECE1"/>
      </a:lt2>
      <a:accent1>
        <a:srgbClr val="5072C4"/>
      </a:accent1>
      <a:accent2>
        <a:srgbClr val="FF0000"/>
      </a:accent2>
      <a:accent3>
        <a:srgbClr val="5072C4"/>
      </a:accent3>
      <a:accent4>
        <a:srgbClr val="FF0000"/>
      </a:accent4>
      <a:accent5>
        <a:srgbClr val="5072C4"/>
      </a:accent5>
      <a:accent6>
        <a:srgbClr val="FF00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204</TotalTime>
  <Words>703</Words>
  <Application>Microsoft Office PowerPoint</Application>
  <PresentationFormat>Widescreen</PresentationFormat>
  <Paragraphs>97</Paragraphs>
  <Slides>15</Slides>
  <Notes>15</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15</vt:i4>
      </vt:variant>
    </vt:vector>
  </HeadingPairs>
  <TitlesOfParts>
    <vt:vector size="23" baseType="lpstr">
      <vt:lpstr>Arial</vt:lpstr>
      <vt:lpstr>Bahnschrift Light SemiCondensed</vt:lpstr>
      <vt:lpstr>Calibri</vt:lpstr>
      <vt:lpstr>Noto Sans Symbols</vt:lpstr>
      <vt:lpstr>Times New Roman</vt:lpstr>
      <vt:lpstr>Cover and End Slide Master</vt:lpstr>
      <vt:lpstr>Section Break Slide Master</vt:lpstr>
      <vt:lpstr>Contents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Allppt.com</dc:creator>
  <cp:lastModifiedBy>sush mitha</cp:lastModifiedBy>
  <cp:revision>5</cp:revision>
  <dcterms:created xsi:type="dcterms:W3CDTF">2020-01-20T05:08:25Z</dcterms:created>
  <dcterms:modified xsi:type="dcterms:W3CDTF">2026-01-12T08:18:07Z</dcterms:modified>
</cp:coreProperties>
</file>